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48" r:id="rId3"/>
    <p:sldId id="360" r:id="rId4"/>
    <p:sldId id="440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60" r:id="rId15"/>
    <p:sldId id="461" r:id="rId16"/>
    <p:sldId id="40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FF9966"/>
    <a:srgbClr val="FF00FF"/>
    <a:srgbClr val="FF0000"/>
    <a:srgbClr val="FF99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1" autoAdjust="0"/>
    <p:restoredTop sz="94662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7334-8066-49EE-B056-B1A7C33467C9}" type="datetimeFigureOut">
              <a:rPr lang="th-TH" smtClean="0"/>
              <a:t>15/11/61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5F12-ADE2-4456-A4CA-A3CB46B998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69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EE9F8-CD63-40F2-B54B-D8B5D89D1C6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99FE-E9DB-4F5A-8DF1-95A5FB237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2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6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81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9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9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51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905000"/>
          </a:xfrm>
        </p:spPr>
        <p:txBody>
          <a:bodyPr>
            <a:noAutofit/>
          </a:bodyPr>
          <a:lstStyle/>
          <a:p>
            <a:r>
              <a:rPr lang="th-TH" sz="5400" b="1" dirty="0"/>
              <a:t>การประกวดหมู่บ้านสารสนเทศชุมชนดีเด่น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th-TH" sz="5400" b="1" dirty="0"/>
              <a:t>เพื่อพัฒนาเศรษฐกิจและคุณภาพ</a:t>
            </a:r>
            <a:r>
              <a:rPr lang="th-TH" sz="5400" b="1" dirty="0" smtClean="0"/>
              <a:t>ชีวิต</a:t>
            </a:r>
            <a:br>
              <a:rPr lang="th-TH" sz="5400" b="1" dirty="0" smtClean="0"/>
            </a:br>
            <a:r>
              <a:rPr lang="th-TH" sz="5400" b="1" dirty="0" smtClean="0"/>
              <a:t>ปี งบประมาณ 2562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028" name="Picture 4" descr="D:\Usres\seksan\AppData\Local\Temp\SNAGHTML100d9e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363934" cy="1538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ผลการค้นหารูปภาพสำหรับ google ma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"/>
          <a:stretch/>
        </p:blipFill>
        <p:spPr bwMode="auto">
          <a:xfrm>
            <a:off x="5952698" y="4704383"/>
            <a:ext cx="3038901" cy="20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40" y="653088"/>
            <a:ext cx="91302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5134" y="6217920"/>
            <a:ext cx="4798866" cy="701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H Niramit AS" pitchFamily="2" charset="-34"/>
                <a:cs typeface="TH Niramit AS" pitchFamily="2" charset="-34"/>
              </a:rPr>
              <a:t>ศูนย์สารสนเทศเพื่อการพัฒนาชุมชน</a:t>
            </a:r>
            <a:endParaRPr lang="zh-CN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1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35506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ลงมติคัดเลือกกิจกรรมและจัดทำแผน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หมายถึง การนำเสนอผลการวิเคราะห์ข้อมูล เพื่อให้เห็นถึงสภาพปัญหาทั้ง 5 ด้าน ต่อที่ประชุม ให้เห็นถึงคุณภาพชีวิตของคนในหมู่บ้าน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5" t="4612" r="3903" b="1235"/>
          <a:stretch/>
        </p:blipFill>
        <p:spPr bwMode="auto">
          <a:xfrm>
            <a:off x="914400" y="3429001"/>
            <a:ext cx="3200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1" y="3352800"/>
            <a:ext cx="3733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77516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การดำเนินโครงการเชิง</a:t>
                      </a:r>
                      <a:r>
                        <a:rPr lang="th-TH" sz="1600" dirty="0" err="1">
                          <a:effectLst/>
                          <a:latin typeface="Candara"/>
                          <a:ea typeface="Candara"/>
                          <a:cs typeface="TH SarabunPSK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การ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หมายถึง คณะทำงานขับเคลื่อนฯ สามารถนำเสนอผลการดำเนินโครงการ/กิจกรรม จากการจัดทำแผนงาน</a:t>
                      </a:r>
                      <a:r>
                        <a:rPr lang="th-TH" sz="1600" dirty="0" err="1">
                          <a:effectLst/>
                          <a:latin typeface="Candara"/>
                          <a:ea typeface="Candara"/>
                          <a:cs typeface="TH SarabunPSK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การ เพื่อให้เกิดการพัฒนาคุณภาพชีวิตระดับหมู่บ้านได้จริง ให้</a:t>
                      </a:r>
                      <a:r>
                        <a:rPr lang="th-TH" sz="1600" dirty="0" err="1" smtClean="0">
                          <a:effectLst/>
                          <a:latin typeface="Candara"/>
                          <a:ea typeface="Candara"/>
                          <a:cs typeface="TH SarabunPSK"/>
                        </a:rPr>
                        <a:t>ได้มาก</a:t>
                      </a:r>
                      <a:r>
                        <a:rPr lang="th-TH" sz="1600" dirty="0" smtClean="0">
                          <a:effectLst/>
                          <a:latin typeface="Candara"/>
                          <a:ea typeface="Candara"/>
                          <a:cs typeface="TH SarabunPSK"/>
                        </a:rPr>
                        <a:t>ที่สุด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9" r="3104" b="3534"/>
          <a:stretch/>
        </p:blipFill>
        <p:spPr bwMode="auto">
          <a:xfrm>
            <a:off x="4692553" y="3200400"/>
            <a:ext cx="3944203" cy="302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50738" b="4405"/>
          <a:stretch/>
        </p:blipFill>
        <p:spPr bwMode="auto">
          <a:xfrm>
            <a:off x="648270" y="3227695"/>
            <a:ext cx="3930554" cy="299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27639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การแสวงหางบประมาณและภาคีเพื่อดำเนินการ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หมายถึง คณะทำงานขับเคลื่อนฯ ต้องแสวงหางบประมาณและภาคีการพัฒนา      ในการขับเคลื่อนแผนงาน/โครงการ ตามแผน</a:t>
                      </a:r>
                      <a:r>
                        <a:rPr lang="th-TH" sz="1600" dirty="0" err="1">
                          <a:effectLst/>
                          <a:latin typeface="Candara"/>
                          <a:ea typeface="Candara"/>
                          <a:cs typeface="TH SarabunPSK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การที่ได้จัดทำขึ้น จากการวิเคราะห์ข้อมูลชุมชน เพื่อให้เกิดการพัฒนาคุณภาพชีวิต เช่น </a:t>
                      </a:r>
                      <a:r>
                        <a:rPr lang="th-TH" sz="1600" dirty="0" err="1">
                          <a:effectLst/>
                          <a:latin typeface="Candara"/>
                          <a:ea typeface="Candara"/>
                          <a:cs typeface="TH SarabunPSK"/>
                        </a:rPr>
                        <a:t>อบต</a:t>
                      </a: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. </a:t>
                      </a:r>
                      <a:r>
                        <a:rPr lang="th-TH" sz="1600" dirty="0" err="1">
                          <a:effectLst/>
                          <a:latin typeface="Candara"/>
                          <a:ea typeface="Candara"/>
                          <a:cs typeface="TH SarabunPSK"/>
                        </a:rPr>
                        <a:t>ทต</a:t>
                      </a: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. </a:t>
                      </a:r>
                      <a:r>
                        <a:rPr lang="th-TH" sz="1600" dirty="0" err="1">
                          <a:effectLst/>
                          <a:latin typeface="Candara"/>
                          <a:ea typeface="Candara"/>
                          <a:cs typeface="TH SarabunPSK"/>
                        </a:rPr>
                        <a:t>อบจ</a:t>
                      </a: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. </a:t>
                      </a:r>
                      <a:r>
                        <a:rPr lang="th-TH" sz="1600" dirty="0" err="1">
                          <a:effectLst/>
                          <a:latin typeface="Candara"/>
                          <a:ea typeface="Candara"/>
                          <a:cs typeface="TH SarabunPSK"/>
                        </a:rPr>
                        <a:t>สนจ</a:t>
                      </a:r>
                      <a:r>
                        <a:rPr lang="th-TH" sz="16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. องค์กรเอกชน (</a:t>
                      </a:r>
                      <a:r>
                        <a:rPr lang="en-US" sz="1600" dirty="0">
                          <a:effectLst/>
                          <a:latin typeface="TH SarabunPSK"/>
                          <a:ea typeface="Candara"/>
                          <a:cs typeface="KodchiangUPC"/>
                        </a:rPr>
                        <a:t>NGO) </a:t>
                      </a:r>
                      <a:r>
                        <a:rPr lang="th-TH" sz="1600" dirty="0">
                          <a:effectLst/>
                          <a:latin typeface="TH SarabunPSK"/>
                          <a:ea typeface="Candara"/>
                          <a:cs typeface="KodchiangUPC"/>
                        </a:rPr>
                        <a:t>บริษัท ฯลฯ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9" y="3513160"/>
            <a:ext cx="7890669" cy="281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41488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การถอดบทเรียนหมู่บ้านสารสนเทศชุมชนดีเด่นฯ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หมายถึง มีเอกสารถอดบทเรียนการดำเนินงานหมู่บ้านสารสนเทศชุมชนดีเด่นฯ ซึ่งมีส่วนประกอบ ดังนี้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ส่วนที่ </a:t>
                      </a: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ข้อมูลทั่วไปของหมู่บ้าน (สภาพทั่วไป สภาพเศรษฐกิจ/สังคม)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ส่วนที่ </a:t>
                      </a: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แนวทางการพัฒนาฯ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การบริหารจัดการ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การจัดทำสารสนเทศภูมิศาสตร์ (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GIS)</a:t>
                      </a:r>
                    </a:p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การวิเคราะห์ข้อมูลชุมชนและจัดทำแผน (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CIA)</a:t>
                      </a:r>
                    </a:p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การเผยแพร่ประชาสัมพันธ์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ส่วนที่ </a:t>
                      </a: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ภาคผนวก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ภาพกิจกรรม/ข้อมูล </a:t>
                      </a:r>
                      <a:r>
                        <a:rPr lang="th-TH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จปฐ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/</a:t>
                      </a:r>
                      <a:r>
                        <a:rPr lang="th-TH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กชช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ค./อื่นๆ ตามความเหมาะสม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6" name="รูปภาพ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7" y="2971800"/>
            <a:ext cx="3849846" cy="31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64384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การเผยแพร่ผลการดำเนินงาน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มีการเผยแพร่ประชาสัมพันธ์ผลการดำเนินงานหมู่บ้านสารสนเทศชุมชนดีเด่นฯ ในรูปแบบวีดีทัศน์ และการจัดทำสารสนเทศภูมิศาสตร์ (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GIS)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และการจัดทำสารสนเทศด้านอื่นๆ ของหมู่บ้าน ผ่านสื่อสังคมออนไลน์ (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social media)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เช่น เว็บไซต์ 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Facebook </a:t>
                      </a:r>
                      <a:r>
                        <a:rPr lang="en-US" sz="16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Youtube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หรือสื่อสังคมออนไลน์ในรูปแบบอื่น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2667000"/>
            <a:ext cx="396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65578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การนำเสนอผลการดำเนินงาน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การนำเสนอผลการดำเนินงาน หมายถึง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มีการจัด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PPT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นำเสนอผลการดำเนินงานหมู่บ้านสารสนเทศชุมชนดีเด่นฯ ที่มีความน่าสนใจ เข้าใจง่าย ชัดเจน และเวลาเหมาะสม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จัดทำวีดีทัศน์นำเสนอผลการดำเนินงาน   5 - 7 นาที</a:t>
                      </a:r>
                      <a:endParaRPr lang="en-US" sz="11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667001"/>
            <a:ext cx="3810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"/>
          <p:cNvSpPr/>
          <p:nvPr/>
        </p:nvSpPr>
        <p:spPr>
          <a:xfrm>
            <a:off x="1066800" y="1447800"/>
            <a:ext cx="71628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</a:rPr>
              <a:t>Thank you </a:t>
            </a:r>
            <a:endParaRPr lang="th-TH" sz="11500" b="1" dirty="0">
              <a:solidFill>
                <a:schemeClr val="tx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6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79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324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1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57895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มีสถานที่ดำเนินการ  มีอุปกรณ์/เทคโนโลยี/สื่อ สำหรับการดำเนินงาน  การจัดทำข้อมูลสารสนเทศ และการเผยแพร่ประชาสัมพันธ์หมู่บ้านสารสนเทศฯ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หมายถึง มีภาพอาคาร ป้าย อุปกรณ์ คอมพิวเตอร์ เครือข่ายอินเตอร์เน็ต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4" name="Picture 2" descr="D:\Usres\seksan\Desktop\W300A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124200" cy="30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21168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มีบุคลากรของหมู่บ้านรับผิดชอบ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หมายถึง มีคนในหมู่บ้าน/ชุมชน เข้าร่วมกิจกรรม ดูแลรับผิดชอบประจำสถานที่ดำเนินการ</a:t>
                      </a:r>
                    </a:p>
                    <a:p>
                      <a:endParaRPr lang="th-TH" sz="2000" kern="120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098" name="Picture 2" descr="D:\Usres\seksa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276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583538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มีคณะทำงานขับเคลื่อน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หมายถึง มีคำสั่งแต่งตั้งคณะทำงานระดับหมู่บ้าน หรือ อำเภอ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38099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99734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การวาดขอบเขตแผนที่หมู่บ้าน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หมายถึงการวาดขอบเขตของหมู่บ้านด้วย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Google map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เพื่อแสดงขอบเขตการปกครองของหมู่บ้าน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45033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43358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การปักหมุดกิจกรรมหรือสถานที่สำคัญพร้อมรายละเอียด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หมายถึงการกำหนดสัญลักษณ์ (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Icon) 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สถานที่สำคัญของหมู่บ้าน หรือ กิจกรรมการพัฒนาชุมชน เช่น ครัวเรือนสัมมาชีพ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กลุ่มออมทรัพย์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OTOP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ครัวเรือนยากจน ฯลฯ พร้อมรายละเอียดและภาพประกอบในแผนที่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map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4760"/>
            <a:ext cx="3246120" cy="24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81798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ขั้นตอน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ตัวอย่าง</a:t>
                      </a:r>
                      <a:endParaRPr lang="th-TH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วิเคราะห์ข้อมูลชุมชน และนำเสนอต่อที่ประชุม ให้เห็นถึงคุณภาพชีวิตที่สำคัญของคนในหมู่บ้าน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(ข้อมูล </a:t>
                      </a:r>
                      <a:r>
                        <a:rPr lang="th-TH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จปฐ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และ </a:t>
                      </a:r>
                      <a:r>
                        <a:rPr lang="th-TH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กชช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2ค. ปี 2562)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คณะทำงานขับเคลื่อนฯ สามารถใช้งาน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 Program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เพื่อวิเคราะห์ข้อมูลชุมชน ซึ่งระกอบด้วย ข้อมูล </a:t>
                      </a:r>
                      <a:r>
                        <a:rPr lang="th-TH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จปฐ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h-TH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กชช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2ค. การวิเคราะห์สภาพปัญหาคุณภาพ</a:t>
                      </a:r>
                      <a:r>
                        <a:rPr lang="th-TH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ชึวิต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Radar Diagram)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และการวิเคราะห์ระดับคุณภาพชีวิต (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Radar Analysis)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ได้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การนำเสนอผลการวิเคราะห์ข้อมูล เพื่อให้เห็นถึงสภาพปัญหาทั้ง 5 ด้าน ต่อที่ประชุม ให้เห็นถึงคุณภาพชีวิตของคนในหมู่บ้าน</a:t>
                      </a:r>
                      <a:endParaRPr lang="en-US" sz="11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การประกวดหมู่บ้านสารสนเทศชุมชนดีเด่นฯ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" y="3962400"/>
            <a:ext cx="36861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Info</Template>
  <TotalTime>3328</TotalTime>
  <Words>695</Words>
  <Application>Microsoft Office PowerPoint</Application>
  <PresentationFormat>On-screen Show (4:3)</PresentationFormat>
  <Paragraphs>89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PPT Info</vt:lpstr>
      <vt:lpstr>การประกวดหมู่บ้านสารสนเทศชุมชนดีเด่น เพื่อพัฒนาเศรษฐกิจและคุณภาพชีวิต ปี งบประมาณ 2562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template, IT</dc:subject>
  <dc:creator>nitzy</dc:creator>
  <cp:keywords>IT, IT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seksan</cp:lastModifiedBy>
  <cp:revision>462</cp:revision>
  <cp:lastPrinted>2018-04-30T03:35:28Z</cp:lastPrinted>
  <dcterms:created xsi:type="dcterms:W3CDTF">2015-10-19T06:41:20Z</dcterms:created>
  <dcterms:modified xsi:type="dcterms:W3CDTF">2018-11-15T06:47:59Z</dcterms:modified>
  <cp:category>PowerPoint template, IT</cp:category>
</cp:coreProperties>
</file>