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48" r:id="rId3"/>
    <p:sldId id="440" r:id="rId4"/>
    <p:sldId id="450" r:id="rId5"/>
    <p:sldId id="451" r:id="rId6"/>
    <p:sldId id="464" r:id="rId7"/>
    <p:sldId id="452" r:id="rId8"/>
    <p:sldId id="454" r:id="rId9"/>
    <p:sldId id="455" r:id="rId10"/>
    <p:sldId id="456" r:id="rId11"/>
    <p:sldId id="457" r:id="rId12"/>
    <p:sldId id="458" r:id="rId13"/>
    <p:sldId id="460" r:id="rId14"/>
    <p:sldId id="461" r:id="rId15"/>
    <p:sldId id="465" r:id="rId16"/>
    <p:sldId id="466" r:id="rId17"/>
    <p:sldId id="467" r:id="rId18"/>
    <p:sldId id="40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FF9966"/>
    <a:srgbClr val="FF00FF"/>
    <a:srgbClr val="FF0000"/>
    <a:srgbClr val="FF99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1" autoAdjust="0"/>
    <p:restoredTop sz="94662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7334-8066-49EE-B056-B1A7C33467C9}" type="datetimeFigureOut">
              <a:rPr lang="th-TH" smtClean="0"/>
              <a:t>15/11/61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5F12-ADE2-4456-A4CA-A3CB46B998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69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EE9F8-CD63-40F2-B54B-D8B5D89D1C6B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99FE-E9DB-4F5A-8DF1-95A5FB237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99FE-E9DB-4F5A-8DF1-95A5FB237D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2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64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81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2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082A-0FD9-4ACD-9407-E204CC4E77AA}" type="datetimeFigureOut">
              <a:rPr lang="zh-CN" altLang="en-US" smtClean="0"/>
              <a:t>2018/11/15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6211-A387-4D30-B425-0E5D2F9FE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51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905000"/>
          </a:xfrm>
        </p:spPr>
        <p:txBody>
          <a:bodyPr>
            <a:noAutofit/>
          </a:bodyPr>
          <a:lstStyle/>
          <a:p>
            <a:r>
              <a:rPr lang="th-TH" sz="5400" b="1" dirty="0"/>
              <a:t>สารสนเทศตำบล</a:t>
            </a:r>
            <a:r>
              <a:rPr lang="th-TH" sz="5400" b="1" dirty="0" smtClean="0"/>
              <a:t>ต้นแบบ</a:t>
            </a:r>
            <a:br>
              <a:rPr lang="th-TH" sz="5400" b="1" dirty="0" smtClean="0"/>
            </a:br>
            <a:r>
              <a:rPr lang="th-TH" sz="5400" b="1" dirty="0" smtClean="0"/>
              <a:t>เพื่อ</a:t>
            </a:r>
            <a:r>
              <a:rPr lang="th-TH" sz="5400" b="1" dirty="0"/>
              <a:t>การพัฒนาคุณภาพชีวิต</a:t>
            </a:r>
            <a:r>
              <a:rPr lang="th-TH" sz="5400" b="1" dirty="0" smtClean="0"/>
              <a:t/>
            </a:r>
            <a:br>
              <a:rPr lang="th-TH" sz="5400" b="1" dirty="0" smtClean="0"/>
            </a:br>
            <a:r>
              <a:rPr lang="th-TH" sz="5400" b="1" dirty="0" smtClean="0"/>
              <a:t>ปี งบประมาณ 2562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8" name="Picture 4" descr="D:\Usres\seksan\AppData\Local\Temp\SNAGHTML100d9e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2363934" cy="1538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ผลการค้นหารูปภาพสำหรับ google ma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/>
        </p:blipFill>
        <p:spPr bwMode="auto">
          <a:xfrm>
            <a:off x="5952698" y="4704383"/>
            <a:ext cx="3038901" cy="209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40" y="653088"/>
            <a:ext cx="91302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5134" y="6217920"/>
            <a:ext cx="4798866" cy="70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altLang="zh-C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H Niramit AS" pitchFamily="2" charset="-34"/>
                <a:cs typeface="TH Niramit AS" pitchFamily="2" charset="-34"/>
              </a:rPr>
              <a:t>ศูนย์สารสนเทศเพื่อการพัฒนาชุมชน</a:t>
            </a:r>
            <a:endParaRPr lang="zh-CN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1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63572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มีการกำหนดรายละเอียดของสัญลักษณ์</a:t>
                      </a:r>
                      <a:endParaRPr lang="en-US" sz="200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การกำหนดรายละเอียดในแผนที่ และ หมุดหรือ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Icon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สัญลักษณ์  ประกอบด้วย ชื่อบ้าน หมู่ที่ จำนวนประชากร และรายละเอียดของแต่ละหมุดหรือ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Icon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สัญลักษณ์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639139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3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11090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เผยแพร่ผลการจัดทำสารสนเทศภูมิศาสตร์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GIS)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ทางเว็บไซต์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Facebook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เผยแพร่สารสนเทศภูมิศาสตร์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GIS)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ทางเว็บไซต์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Facebook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8" y="3429000"/>
            <a:ext cx="7315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30911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คณะทำงานขับเคลื่อนฯ จัดทำแผน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การ/โครงการ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คณะทำงานขับเคลื่อนฯ จัดทำแผน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การ/โครงการ ตามข้อมูลสารสนเทศที่ได้จากการวิเคราะห์ เพื่อให้เกิดการพัฒนาคุณภาพชีวิตระดับตำบล พร้อมทั้งลำดับความสำคัญของโครงการ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3048000"/>
            <a:ext cx="379015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38070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แสวงหางบประมาณและภาคีเพื่อดำเนินการ 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คณะทำงานขับเคลื่อนฯ ต้องแสวงหางบประมาณและภาคีการพัฒนา หรือการได้รับการสนับสนุนงบประมาณจากหน่วยงานต่างๆ เช่น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อบต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ทต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อบจ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สนจ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องค์กรเอกชน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NGO)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บริษัท ฯลฯ ในการขับเคลื่อนแผนงาน/โครงการ ตามแผน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การที่ได้จัดทำขึ้นจากการวิเคราะห์ข้อมูลชุมชน เพื่อให้เกิดการพัฒนาคุณภาพชีวิตระดับตำบล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9" y="2971800"/>
            <a:ext cx="3886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31931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การดำเนินโครงการเชิง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 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คณะทำงานขับเคลื่อนฯ สามารถนำเสนอผลการดำเนินโครงการ/กิจกรรม จากการจัดทำแผนงาน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 เพื่อให้เกิดการพัฒนาคุณภาพชีวิตระดับตำบล ได้จริง ให้</a:t>
                      </a:r>
                      <a:r>
                        <a:rPr lang="th-TH" sz="2000" dirty="0" err="1" smtClean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ได้มาก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ที่สุด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5" y="3810000"/>
            <a:ext cx="79803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26044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ถอดบทเรียนตำบลสารสนเทศ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มีเอกสารถอดบทเรียนการดำเนินงาน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สารน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เทศตำบลต้นแบบฯ ซึ่งมีส่วนประกอบ ดังนี้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ส่วนที่ </a:t>
                      </a:r>
                      <a:r>
                        <a:rPr lang="en-US" sz="1600" u="sng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ข้อมูลทั่วไปของตำบล (สภาพทั่วไป สภาพเศรษฐกิจ/สังคม)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ส่วนที่ </a:t>
                      </a:r>
                      <a:r>
                        <a:rPr lang="en-US" sz="1600" u="sng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แนวทางการพัฒนาฯ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การบริหารจัดการ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การแต่งตั้งคณะทำงานขับเคลื่อนสารสนเทศตำบลต้นแบบ และการวิเคราะห์ข้อมูล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การจัดทำสารสนเทศภูมิศาสตร์ (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GIS)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เพื่อพัฒนาคุณภาพชีวิต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การจัดทำแผนงาน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การโครงการเพื่อการพัฒนาคุณภาพชีวิต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การดำเนินโครงการเชิง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บูรณา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การเผยแพร่ประชาสัมพันธ์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ส่วนที่ </a:t>
                      </a:r>
                      <a:r>
                        <a:rPr lang="en-US" sz="1600" u="sng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ภาคผนวก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-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ภาพกิจกรรม/ข้อมูล 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จปฐ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/</a:t>
                      </a:r>
                      <a:r>
                        <a:rPr lang="th-TH" sz="16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กชช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2 </a:t>
                      </a:r>
                      <a:r>
                        <a:rPr lang="th-TH" sz="16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ค./อื่นๆ ตามความเหมาะสม</a:t>
                      </a:r>
                      <a:endParaRPr lang="en-US" sz="16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" name="รูปภาพ 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3733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05204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การเผยแพร่ผลการดำเนินงาน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มีการเผยแพร่ประชาสัมพันธ์ เช่น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ผลการดำเนินงานสารสนเทศตำบลต้นแบบฯ 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การนำเสนอข้อมูลของตำบล/หมู่บ้าน กลุ่ม องค์กร ที่มีความสำคัญ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-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นำเสนอในรูปแบบ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วิดีทัศน์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ผ่านสื่อสังคมออนไลน์ เช่น เว็บไซต์ 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Facebook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หรือสื่อสังคมออนไลน์ในรูปแบบอื่น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0" y="2667000"/>
            <a:ext cx="361274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3348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การจัดทำ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PPT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และวีดีทัศน์ นำเสนอผลการดำเนินงาน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การนำเสนอผลการดำเนินงาน หมายถึง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มี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การจัด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PPT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นำเสนอผลการดำเนินงานสารสนเทศตำบลต้นแบบ ที่มีความน่าสนใจ เข้าใจง่าย ชัดเจน และเวลา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เหมาะสม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จัดทำวีดีทัศน์นำเสนอผลการดำเนินงาน 5 - 7 นาที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33242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066800" y="1447800"/>
            <a:ext cx="71628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</a:rPr>
              <a:t>Thank you </a:t>
            </a:r>
            <a:endParaRPr lang="th-TH" sz="11500" b="1" dirty="0">
              <a:solidFill>
                <a:schemeClr val="tx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6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7" y="838200"/>
            <a:ext cx="8245663" cy="5334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9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57895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มีสถานที่ดำเนินการ  มีอุปกรณ์/เทคโนโลยี/สื่อ สำหรับการดำเนินงาน  การจัดทำข้อมูลสารสนเทศ และการเผยแพร่ประชาสัมพันธ์หมู่บ้านสารสนเทศฯ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หมายถึง มีภาพอาคาร ป้าย อุปกรณ์ คอมพิวเตอร์ เครือข่ายอินเตอร์เน็ต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</a:t>
            </a:r>
            <a:r>
              <a:rPr lang="th-TH" sz="5400" b="1" dirty="0" smtClean="0"/>
              <a:t>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 descr="D:\Usres\seksan\Desktop\W300A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124200" cy="30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68099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มีตัวแทนหมู่บ้าน/ชุมชน เข้าร่วมกิจกรรมอย่างน้อย 1 คน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มีภาพโครงสร้างการดำเนินงานที่ประกอบตัวแทนของแต่ละหมู่บ้านอย่างน้อย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1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คน และต้องมีรายงานการประชุมการดำเนินงาน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</a:t>
            </a:r>
            <a:r>
              <a:rPr lang="th-TH" sz="5400" b="1" dirty="0" smtClean="0"/>
              <a:t>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3718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301659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มีคณะทำงานขับเคลื่อน</a:t>
                      </a:r>
                      <a:endParaRPr lang="en-US" sz="20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ndara"/>
                          <a:ea typeface="Candara"/>
                          <a:cs typeface="TH SarabunPSK"/>
                        </a:rPr>
                        <a:t>หมายถึง มีคำสั่งแต่งตั้งคณะทำงานระดับจังหวัดหรือ อำเภอ</a:t>
                      </a:r>
                      <a:endParaRPr lang="en-US" sz="2000" dirty="0">
                        <a:effectLst/>
                        <a:latin typeface="Candara"/>
                        <a:ea typeface="Candara"/>
                        <a:cs typeface="KodchiangUPC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88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896394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คณะทำงานขับเคลื่อนฯ ทุกคนสามารถใช้ 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CIA Program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และวิเคราะห์ข้อมูลได้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(ข้อมูล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จปฐ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และ 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กชช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2ค. ปี 2562)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คณะทำงานขับเคลื่อนฯ มีความรู้ความเข้าใจ สามารถใช้งาน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CIA Program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ได้ประกอบด้วย การกรอกข้อมูล (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จปฐ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. /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กชช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ค. ) 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การวิเคราะห์สภาพปัญหาคุณภาพ</a:t>
                      </a:r>
                      <a:r>
                        <a:rPr lang="th-TH" sz="2000" dirty="0" err="1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ชึวิต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Radar Diagram)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และการวิเคราะห์ระดับคุณภาพชีวิต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Radar Diagram)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ได้ทุกคน และคณะทำงานตอบคำถามได้ว่าจากกราฟแต่ละหมู่บ้านตกเกณฑ์ด้านใดบ้าง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334176"/>
            <a:ext cx="3886201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73181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คณะทำงานขับเคลื่อนฯ สามารถถ่ายทอด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CIA Program 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ได้ โดยมีการวิเคราะห์ข้อมูลชุมชน ด้วย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CIA Program 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ของแต่ละหมู่บ้าน/ชุมชน ในตำบล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หมายถึง คณะทำงานขับเคลื่อนฯ สามารถ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ดำเนินการ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ได้ดังต่อไปนี้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1. ถ่ายทอดการใช้งาน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CIA Program  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แก่คนในชุมชนให้เข้าใจถึงสภาพปัญหาและระดับคุณภาพชีวิตของชุมชน ทั้ง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5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ด้าน โดยต้องมีภาพการนำเสนอของแต่ละหมู่บ้าน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2. </a:t>
                      </a:r>
                      <a:r>
                        <a:rPr lang="th-TH" sz="2000" kern="1200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คณะทำงานที่เป็นตัวแทนของแต่ละหมู่บ้าน/ชุมชน จะต้องวิเคราะห์ข้อมูลและนำเสนอต่อประชาชนในหมู่บ้าน/ชุมชน ของตน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6290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02104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คณะทำงานขับเคลื่อนฯ การจัดลำดับความสำคัญของปัญหาจากการวิเคราะห์ข้อมูลระดับตำบล และจัดทำแผนภาพประกอบการตัดสินใจ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คณะทำงานขับเคลื่อนฯ สามารถดำเนินการได้ ดังต่อไปนี้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 1. คำนวณค่าร้อยละเชิงพื้นที่ เพื่อให้เห็นสภาพปัญหาของแต่ละด้านว่าคิดเป็นร้อยละเท่าใด พร้อมทั้งจัดลำดับปัญหาทั้ง 5 ด้านจากมากไปหาน้อย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 2. นำสัญลักษณ์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Icon)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วางแสดงบนแผนที่ เพื่อให้เห็นปัญหาอันดับหนึ่งของแต่ละหมู่บ้าน   และสภาพปัญหาของตำบล ทั้ง 5 ด้าน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   3. นำเสนอผลการวิเคราะห์ข้อมูลชุมชน แก่คณะทำงานขับเคลื่อนฯ ระดับตำบล ทราบ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96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0487"/>
              </p:ext>
            </p:extLst>
          </p:nvPr>
        </p:nvGraphicFramePr>
        <p:xfrm>
          <a:off x="533400" y="1600200"/>
          <a:ext cx="81534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6700"/>
                <a:gridCol w="40767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ขั้นตอน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ตัวอย่าง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จัดทำสารสนเทศภูมิศาสตร์ (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GIS) 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เพื่อพัฒนาคุณภาพชีวิตระดับตำบล</a:t>
                      </a:r>
                      <a:endParaRPr lang="en-US" sz="2000" dirty="0">
                        <a:effectLst/>
                        <a:latin typeface="TH SarabunPSK" pitchFamily="34" charset="-34"/>
                        <a:ea typeface="Candara"/>
                        <a:cs typeface="TH SarabunPSK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หมายถึง การวาดขอบเขตแผนที่หมู่บ้าน </a:t>
                      </a:r>
                      <a:r>
                        <a:rPr lang="th-TH" sz="2000" dirty="0" smtClean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บน</a:t>
                      </a:r>
                      <a:r>
                        <a:rPr lang="th-TH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ระบบ </a:t>
                      </a:r>
                      <a:r>
                        <a:rPr lang="en-US" sz="2000" dirty="0">
                          <a:effectLst/>
                          <a:latin typeface="TH SarabunPSK" pitchFamily="34" charset="-34"/>
                          <a:ea typeface="Candara"/>
                          <a:cs typeface="TH SarabunPSK" pitchFamily="34" charset="-34"/>
                        </a:rPr>
                        <a:t>Google map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/>
              <a:t>สารสนเทศตำบลต้นแบบฯ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366448"/>
            <a:ext cx="6781800" cy="295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Info</Template>
  <TotalTime>3370</TotalTime>
  <Words>931</Words>
  <Application>Microsoft Office PowerPoint</Application>
  <PresentationFormat>On-screen Show (4:3)</PresentationFormat>
  <Paragraphs>116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 Info</vt:lpstr>
      <vt:lpstr>สารสนเทศตำบลต้นแบบ เพื่อการพัฒนาคุณภาพชีวิต ปี งบประมาณ 2562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template, IT</dc:subject>
  <dc:creator>nitzy</dc:creator>
  <cp:keywords>IT, IT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seksan</cp:lastModifiedBy>
  <cp:revision>491</cp:revision>
  <cp:lastPrinted>2018-04-30T03:35:28Z</cp:lastPrinted>
  <dcterms:created xsi:type="dcterms:W3CDTF">2015-10-19T06:41:20Z</dcterms:created>
  <dcterms:modified xsi:type="dcterms:W3CDTF">2018-11-15T07:52:31Z</dcterms:modified>
  <cp:category>PowerPoint template, IT</cp:category>
</cp:coreProperties>
</file>