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79" r:id="rId2"/>
    <p:sldId id="318" r:id="rId3"/>
    <p:sldId id="367" r:id="rId4"/>
    <p:sldId id="365" r:id="rId5"/>
    <p:sldId id="320" r:id="rId6"/>
    <p:sldId id="323" r:id="rId7"/>
    <p:sldId id="380" r:id="rId8"/>
    <p:sldId id="381" r:id="rId9"/>
    <p:sldId id="382" r:id="rId10"/>
    <p:sldId id="383" r:id="rId11"/>
    <p:sldId id="384" r:id="rId12"/>
    <p:sldId id="385" r:id="rId13"/>
    <p:sldId id="319" r:id="rId14"/>
    <p:sldId id="301" r:id="rId15"/>
    <p:sldId id="306" r:id="rId16"/>
    <p:sldId id="330" r:id="rId17"/>
    <p:sldId id="298" r:id="rId18"/>
    <p:sldId id="332" r:id="rId19"/>
    <p:sldId id="377" r:id="rId20"/>
    <p:sldId id="299" r:id="rId21"/>
    <p:sldId id="333" r:id="rId22"/>
    <p:sldId id="334" r:id="rId23"/>
    <p:sldId id="335" r:id="rId24"/>
    <p:sldId id="386" r:id="rId25"/>
    <p:sldId id="336" r:id="rId26"/>
    <p:sldId id="337" r:id="rId27"/>
    <p:sldId id="338" r:id="rId28"/>
    <p:sldId id="339" r:id="rId29"/>
    <p:sldId id="340" r:id="rId30"/>
    <p:sldId id="270" r:id="rId31"/>
    <p:sldId id="341" r:id="rId32"/>
    <p:sldId id="37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57F14"/>
    <a:srgbClr val="008000"/>
    <a:srgbClr val="0066FF"/>
    <a:srgbClr val="21ADE5"/>
    <a:srgbClr val="339966"/>
    <a:srgbClr val="339933"/>
    <a:srgbClr val="3399FF"/>
    <a:srgbClr val="CCFF99"/>
    <a:srgbClr val="EE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706" autoAdjust="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0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อาชีพ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หมู่ที่ 1</c:v>
                </c:pt>
                <c:pt idx="1">
                  <c:v>หมู่ที่ 2</c:v>
                </c:pt>
                <c:pt idx="2">
                  <c:v>หมู่ที่ 3</c:v>
                </c:pt>
                <c:pt idx="3">
                  <c:v>หมู่ที่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90-4696-990D-C385B6E05EF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จัดการทุน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หมู่ที่ 1</c:v>
                </c:pt>
                <c:pt idx="1">
                  <c:v>หมู่ที่ 2</c:v>
                </c:pt>
                <c:pt idx="2">
                  <c:v>หมู่ที่ 3</c:v>
                </c:pt>
                <c:pt idx="3">
                  <c:v>หมู่ที่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990-4696-990D-C385B6E05EF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ความเสี่ยง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หมู่ที่ 1</c:v>
                </c:pt>
                <c:pt idx="1">
                  <c:v>หมู่ที่ 2</c:v>
                </c:pt>
                <c:pt idx="2">
                  <c:v>หมู่ที่ 3</c:v>
                </c:pt>
                <c:pt idx="3">
                  <c:v>หมู่ที่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990-4696-990D-C385B6E05EF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ยากจน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หมู่ที่ 1</c:v>
                </c:pt>
                <c:pt idx="1">
                  <c:v>หมู่ที่ 2</c:v>
                </c:pt>
                <c:pt idx="2">
                  <c:v>หมู่ที่ 3</c:v>
                </c:pt>
                <c:pt idx="3">
                  <c:v>หมู่ที่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5</c:v>
                </c:pt>
                <c:pt idx="1">
                  <c:v>2.2999999999999998</c:v>
                </c:pt>
                <c:pt idx="2">
                  <c:v>3.5</c:v>
                </c:pt>
                <c:pt idx="3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03-4657-A0D5-35460378F77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บริหารชุมชน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หมู่ที่ 1</c:v>
                </c:pt>
                <c:pt idx="1">
                  <c:v>หมู่ที่ 2</c:v>
                </c:pt>
                <c:pt idx="2">
                  <c:v>หมู่ที่ 3</c:v>
                </c:pt>
                <c:pt idx="3">
                  <c:v>หมู่ที่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6</c:v>
                </c:pt>
                <c:pt idx="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003-4657-A0D5-35460378F7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8398336"/>
        <c:axId val="158399872"/>
      </c:barChart>
      <c:catAx>
        <c:axId val="15839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58399872"/>
        <c:crosses val="autoZero"/>
        <c:auto val="1"/>
        <c:lblAlgn val="ctr"/>
        <c:lblOffset val="100"/>
        <c:noMultiLvlLbl val="0"/>
      </c:catAx>
      <c:valAx>
        <c:axId val="15839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58398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จัดการทุน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ลำดับที่ 1</c:v>
                </c:pt>
                <c:pt idx="1">
                  <c:v>ลำดับที่ 2</c:v>
                </c:pt>
                <c:pt idx="2">
                  <c:v>ลำดับที่ 3</c:v>
                </c:pt>
                <c:pt idx="3">
                  <c:v>ลำดับที่ 4</c:v>
                </c:pt>
                <c:pt idx="4">
                  <c:v>ลำดับที่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4.4000000000000004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990-4696-990D-C385B6E05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3"/>
        <c:axId val="137890048"/>
        <c:axId val="137891840"/>
      </c:barChar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อาชีพ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ลำดับที่ 1</c:v>
                </c:pt>
                <c:pt idx="1">
                  <c:v>ลำดับที่ 2</c:v>
                </c:pt>
                <c:pt idx="2">
                  <c:v>ลำดับที่ 3</c:v>
                </c:pt>
                <c:pt idx="3">
                  <c:v>ลำดับที่ 4</c:v>
                </c:pt>
                <c:pt idx="4">
                  <c:v>ลำดับที่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1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90-4696-990D-C385B6E05EF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ความเสี่ยง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ลำดับที่ 1</c:v>
                </c:pt>
                <c:pt idx="1">
                  <c:v>ลำดับที่ 2</c:v>
                </c:pt>
                <c:pt idx="2">
                  <c:v>ลำดับที่ 3</c:v>
                </c:pt>
                <c:pt idx="3">
                  <c:v>ลำดับที่ 4</c:v>
                </c:pt>
                <c:pt idx="4">
                  <c:v>ลำดับที่ 5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4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990-4696-990D-C385B6E05EF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ยากจน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ลำดับที่ 1</c:v>
                </c:pt>
                <c:pt idx="1">
                  <c:v>ลำดับที่ 2</c:v>
                </c:pt>
                <c:pt idx="2">
                  <c:v>ลำดับที่ 3</c:v>
                </c:pt>
                <c:pt idx="3">
                  <c:v>ลำดับที่ 4</c:v>
                </c:pt>
                <c:pt idx="4">
                  <c:v>ลำดับที่ 5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2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03-4657-A0D5-35460378F77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บริหารชุมชน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ลำดับที่ 1</c:v>
                </c:pt>
                <c:pt idx="1">
                  <c:v>ลำดับที่ 2</c:v>
                </c:pt>
                <c:pt idx="2">
                  <c:v>ลำดับที่ 3</c:v>
                </c:pt>
                <c:pt idx="3">
                  <c:v>ลำดับที่ 4</c:v>
                </c:pt>
                <c:pt idx="4">
                  <c:v>ลำดับที่ 5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3">
                  <c:v>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003-4657-A0D5-35460378F7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3"/>
        <c:axId val="137894912"/>
        <c:axId val="137893376"/>
      </c:barChart>
      <c:catAx>
        <c:axId val="13789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37891840"/>
        <c:crosses val="autoZero"/>
        <c:auto val="1"/>
        <c:lblAlgn val="ctr"/>
        <c:lblOffset val="100"/>
        <c:noMultiLvlLbl val="0"/>
      </c:catAx>
      <c:valAx>
        <c:axId val="137891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7890048"/>
        <c:crosses val="autoZero"/>
        <c:crossBetween val="between"/>
      </c:valAx>
      <c:valAx>
        <c:axId val="137893376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37894912"/>
        <c:crosses val="max"/>
        <c:crossBetween val="between"/>
      </c:valAx>
      <c:catAx>
        <c:axId val="137894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78933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3CC6D8-DEFC-45FD-8207-E1ECCC27EA85}" type="doc">
      <dgm:prSet loTypeId="urn:microsoft.com/office/officeart/2005/8/layout/lProcess1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516A4DDC-76BD-494E-B503-625555CCBC4A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4800" b="1" dirty="0" smtClean="0">
              <a:solidFill>
                <a:schemeClr val="tx2">
                  <a:lumMod val="50000"/>
                </a:schemeClr>
              </a:solidFill>
              <a:cs typeface="+mn-cs"/>
            </a:rPr>
            <a:t>สสช.</a:t>
          </a:r>
          <a:endParaRPr lang="en-US" sz="4800" b="1" dirty="0">
            <a:solidFill>
              <a:schemeClr val="tx2">
                <a:lumMod val="50000"/>
              </a:schemeClr>
            </a:solidFill>
            <a:cs typeface="+mn-cs"/>
          </a:endParaRPr>
        </a:p>
      </dgm:t>
    </dgm:pt>
    <dgm:pt modelId="{133DE2D2-6278-469E-8A80-F71EA996A07A}" type="parTrans" cxnId="{7B595755-BE81-46A0-903D-004D1EF6EE33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AE4D7DCA-0B66-4207-B896-C721B2CB4C13}" type="sibTrans" cxnId="{7B595755-BE81-46A0-903D-004D1EF6EE33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41E3B52E-71B8-4BD0-B1ED-D051FFB12506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4800" b="1" dirty="0" smtClean="0">
              <a:solidFill>
                <a:schemeClr val="tx2">
                  <a:lumMod val="50000"/>
                </a:schemeClr>
              </a:solidFill>
              <a:cs typeface="+mn-cs"/>
            </a:rPr>
            <a:t>สทอ.</a:t>
          </a:r>
          <a:endParaRPr lang="en-US" sz="4800" b="1" dirty="0">
            <a:solidFill>
              <a:schemeClr val="tx2">
                <a:lumMod val="50000"/>
              </a:schemeClr>
            </a:solidFill>
            <a:cs typeface="+mn-cs"/>
          </a:endParaRPr>
        </a:p>
      </dgm:t>
    </dgm:pt>
    <dgm:pt modelId="{DA206B73-34B1-48E4-A513-9978853BF217}" type="parTrans" cxnId="{0F0D3551-AF94-422C-87FE-80E4E27CB025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2436D701-8B79-4C2B-92A4-52BC1BA24775}" type="sibTrans" cxnId="{0F0D3551-AF94-422C-87FE-80E4E27CB025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CD410504-9F7F-47AE-B46E-CE985680360F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400" b="1" dirty="0" smtClean="0">
              <a:cs typeface="+mn-cs"/>
            </a:rPr>
            <a:t>โครงการพัฒนาผู้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400" b="1" dirty="0" smtClean="0">
              <a:cs typeface="+mn-cs"/>
            </a:rPr>
            <a:t>นำอาสาพัฒนาชุมชน</a:t>
          </a:r>
          <a:endParaRPr lang="en-US" sz="2400" b="1" dirty="0">
            <a:cs typeface="+mn-cs"/>
          </a:endParaRPr>
        </a:p>
      </dgm:t>
    </dgm:pt>
    <dgm:pt modelId="{995C4470-49EF-4BD9-B00A-AD612181AB58}" type="parTrans" cxnId="{6B045370-B4FF-427A-9929-461476AAE193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2B847D36-6E88-4DD3-AABD-579C99426233}" type="sibTrans" cxnId="{6B045370-B4FF-427A-9929-461476AAE193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C4FF5CFA-9CEF-4C34-984A-CC28F232798F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th-TH" sz="3200" b="1" dirty="0" smtClean="0">
              <a:cs typeface="+mn-cs"/>
            </a:rPr>
            <a:t>มชช.</a:t>
          </a:r>
          <a:endParaRPr lang="en-US" sz="3200" b="1" dirty="0">
            <a:cs typeface="+mn-cs"/>
          </a:endParaRPr>
        </a:p>
      </dgm:t>
    </dgm:pt>
    <dgm:pt modelId="{92813948-C227-4EB2-8530-43003E3CB375}" type="parTrans" cxnId="{710659EC-6706-425F-81BB-5F1E070F7D4D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B551F8FA-E415-4EE1-BA68-D13E7D2E980B}" type="sibTrans" cxnId="{710659EC-6706-425F-81BB-5F1E070F7D4D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5CBEC7DD-A25D-4956-9A65-6EA385F6FCB5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th-TH" sz="3200" b="1" dirty="0" smtClean="0">
              <a:cs typeface="+mn-cs"/>
            </a:rPr>
            <a:t>กลุ่มออมทรัพย์ฯ</a:t>
          </a:r>
          <a:endParaRPr lang="en-US" sz="3200" b="1" dirty="0">
            <a:cs typeface="+mn-cs"/>
          </a:endParaRPr>
        </a:p>
      </dgm:t>
    </dgm:pt>
    <dgm:pt modelId="{F342D04F-4D11-41CC-AB66-36041A902B44}" type="parTrans" cxnId="{0687A885-2354-4E9E-B313-4269283F0057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BD0F67B1-39E4-45ED-9534-FB8F89E8EEF6}" type="sibTrans" cxnId="{0687A885-2354-4E9E-B313-4269283F0057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33BF0E2A-2B00-40A5-832E-FC800DCA598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th-TH" sz="3200" b="1" dirty="0" smtClean="0">
              <a:cs typeface="+mn-cs"/>
            </a:rPr>
            <a:t>กข.คจ.</a:t>
          </a:r>
          <a:endParaRPr lang="en-US" sz="3200" b="1" dirty="0">
            <a:cs typeface="+mn-cs"/>
          </a:endParaRPr>
        </a:p>
      </dgm:t>
    </dgm:pt>
    <dgm:pt modelId="{F8C31ED9-A2C0-4A09-A419-0AE9A44BB8DF}" type="parTrans" cxnId="{B522739A-4DEE-43CF-9357-A84EF1EEE7ED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E373698D-1356-47A7-A591-B72BFE77C3D1}" type="sibTrans" cxnId="{B522739A-4DEE-43CF-9357-A84EF1EEE7ED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F7CED298-1605-4B60-9FC8-0A4C25C5AA00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th-TH" sz="2400" b="1" dirty="0" smtClean="0">
              <a:cs typeface="+mn-cs"/>
            </a:rPr>
            <a:t>กลุ่ม/องค์กร/</a:t>
          </a:r>
        </a:p>
        <a:p>
          <a:pPr>
            <a:spcAft>
              <a:spcPts val="0"/>
            </a:spcAft>
          </a:pPr>
          <a:r>
            <a:rPr lang="th-TH" sz="2400" b="1" dirty="0" smtClean="0">
              <a:cs typeface="+mn-cs"/>
            </a:rPr>
            <a:t>เครือข่าย/ชุมชน</a:t>
          </a:r>
          <a:endParaRPr lang="en-US" sz="2400" b="1" dirty="0">
            <a:cs typeface="+mn-cs"/>
          </a:endParaRPr>
        </a:p>
      </dgm:t>
    </dgm:pt>
    <dgm:pt modelId="{618E2D9E-4CAE-48D5-9A0F-94DAE74A2D69}" type="parTrans" cxnId="{206D6826-92C5-4EEE-A28E-254E966FF0A0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1009FF03-5F93-449C-AF20-55447EEE50AB}" type="sibTrans" cxnId="{206D6826-92C5-4EEE-A28E-254E966FF0A0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87D09C77-9C5B-45C2-ACC9-ACEA66F18198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3200" b="1" dirty="0" smtClean="0">
              <a:solidFill>
                <a:schemeClr val="bg1"/>
              </a:solidFill>
              <a:cs typeface="+mn-cs"/>
            </a:rPr>
            <a:t>ครัวเรือนสัมมาชีพ</a:t>
          </a:r>
          <a:endParaRPr lang="en-US" sz="3200" b="1" dirty="0">
            <a:solidFill>
              <a:schemeClr val="bg1"/>
            </a:solidFill>
            <a:cs typeface="+mn-cs"/>
          </a:endParaRPr>
        </a:p>
      </dgm:t>
    </dgm:pt>
    <dgm:pt modelId="{A7A65ADC-DB8A-4F76-8458-BC8354307C90}" type="parTrans" cxnId="{542EFA5A-B279-4120-B9BA-FE4ABDE4AFDD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8234610D-6FEE-4546-99B0-60EDB0B3BAEC}" type="sibTrans" cxnId="{542EFA5A-B279-4120-B9BA-FE4ABDE4AFDD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CAE20587-4D50-4B6B-A17D-199722D630E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th-TH" sz="2400" b="1" dirty="0" smtClean="0">
              <a:cs typeface="+mn-cs"/>
            </a:rPr>
            <a:t>สถาบันจัดการเงินทุนชุมชน</a:t>
          </a:r>
          <a:endParaRPr lang="en-US" sz="2400" b="1" dirty="0">
            <a:cs typeface="+mn-cs"/>
          </a:endParaRPr>
        </a:p>
      </dgm:t>
    </dgm:pt>
    <dgm:pt modelId="{6CEBC692-6F9A-47B4-948E-5AEB8FCFD251}" type="parTrans" cxnId="{D22C632F-8F8B-48FF-A898-48FD446A5F78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7656320D-CC13-4DD7-8A30-F9FDC84AC6F2}" type="sibTrans" cxnId="{D22C632F-8F8B-48FF-A898-48FD446A5F78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EA587102-578B-46F3-8D9E-CEC48527A898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4800" b="1" dirty="0" smtClean="0">
              <a:solidFill>
                <a:schemeClr val="tx2">
                  <a:lumMod val="50000"/>
                </a:schemeClr>
              </a:solidFill>
              <a:cs typeface="+mn-cs"/>
            </a:rPr>
            <a:t>สภว.</a:t>
          </a:r>
          <a:endParaRPr lang="en-US" sz="4800" b="1" dirty="0">
            <a:solidFill>
              <a:schemeClr val="tx2">
                <a:lumMod val="50000"/>
              </a:schemeClr>
            </a:solidFill>
            <a:cs typeface="+mn-cs"/>
          </a:endParaRPr>
        </a:p>
      </dgm:t>
    </dgm:pt>
    <dgm:pt modelId="{5B4D99EA-4A7D-4EFB-95FC-BCCF98693CA7}" type="parTrans" cxnId="{A7B8947C-EA6E-47DE-814B-A0994EFA8C28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8D504E2C-8A70-4591-8ECD-4A886FADED33}" type="sibTrans" cxnId="{A7B8947C-EA6E-47DE-814B-A0994EFA8C28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038F6A6A-232A-44A4-9628-ADFA8F068F81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th-TH" sz="3200" b="1" dirty="0" smtClean="0">
              <a:cs typeface="+mn-cs"/>
            </a:rPr>
            <a:t>ยอดจำหน่ายสินค้า</a:t>
          </a:r>
          <a:r>
            <a:rPr lang="en-US" sz="3200" b="1" dirty="0" smtClean="0">
              <a:cs typeface="+mn-cs"/>
            </a:rPr>
            <a:t> OTOP</a:t>
          </a:r>
          <a:endParaRPr lang="en-US" sz="3200" b="1" dirty="0">
            <a:cs typeface="+mn-cs"/>
          </a:endParaRPr>
        </a:p>
      </dgm:t>
    </dgm:pt>
    <dgm:pt modelId="{403B4542-B2F8-496D-BBEA-3A684B1106F9}" type="parTrans" cxnId="{0DC50B81-769A-4AC7-8C73-8EF8D8334AA1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ABE7D012-6867-48DA-AF76-FDB8ECBB944D}" type="sibTrans" cxnId="{0DC50B81-769A-4AC7-8C73-8EF8D8334AA1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5CA89521-836B-470D-B51C-F8A4714D4EFF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3200" b="1" dirty="0" smtClean="0">
              <a:solidFill>
                <a:schemeClr val="tx2">
                  <a:lumMod val="50000"/>
                </a:schemeClr>
              </a:solidFill>
              <a:cs typeface="+mn-cs"/>
            </a:rPr>
            <a:t>สำนัก/กอง/ศูนย์ฯ</a:t>
          </a:r>
          <a:endParaRPr lang="en-US" sz="3200" b="1" dirty="0">
            <a:solidFill>
              <a:schemeClr val="tx2">
                <a:lumMod val="50000"/>
              </a:schemeClr>
            </a:solidFill>
            <a:cs typeface="+mn-cs"/>
          </a:endParaRPr>
        </a:p>
      </dgm:t>
    </dgm:pt>
    <dgm:pt modelId="{D7F37AAF-020D-463D-9735-A1336884A6AE}" type="parTrans" cxnId="{6D853954-67EB-442C-9F5A-866B9247A562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C27250CA-FF59-4A03-8472-477331DB98EB}" type="sibTrans" cxnId="{6D853954-67EB-442C-9F5A-866B9247A562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5CB20C1A-D92D-4DED-BB1B-D113E2006C55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th-TH" sz="3200" b="1" dirty="0" smtClean="0">
              <a:cs typeface="+mn-cs"/>
            </a:rPr>
            <a:t>กองทุนแม่</a:t>
          </a:r>
          <a:endParaRPr lang="en-US" sz="3200" b="1" dirty="0">
            <a:cs typeface="+mn-cs"/>
          </a:endParaRPr>
        </a:p>
      </dgm:t>
    </dgm:pt>
    <dgm:pt modelId="{5ABE8E5F-26E3-4C88-A09C-44363B99D147}" type="parTrans" cxnId="{D1EB8A19-014C-42AE-9F8D-325E631D8FE9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7BA6E93A-EC79-4425-BCAD-9518E06A22F9}" type="sibTrans" cxnId="{D1EB8A19-014C-42AE-9F8D-325E631D8FE9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6E5C0DF3-37CD-41C1-AF0A-8796FC541D05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th-TH" sz="2800" b="1" dirty="0" smtClean="0">
              <a:cs typeface="+mn-cs"/>
            </a:rPr>
            <a:t>เครือข่ายกองทุนชุมชน</a:t>
          </a:r>
          <a:endParaRPr lang="en-US" sz="2800" b="1" dirty="0">
            <a:cs typeface="+mn-cs"/>
          </a:endParaRPr>
        </a:p>
      </dgm:t>
    </dgm:pt>
    <dgm:pt modelId="{798D8F24-0CA4-4309-A648-E84AD3790528}" type="parTrans" cxnId="{53E90FEC-485F-4C11-A085-D68D0C4DD8E1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4289C845-30B4-4ED6-90CD-A9A5324E2F8C}" type="sibTrans" cxnId="{53E90FEC-485F-4C11-A085-D68D0C4DD8E1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477F77ED-F654-428E-BF2B-3F6766DEA4D8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th-TH" sz="2400" b="1" dirty="0" smtClean="0">
              <a:cs typeface="+mn-cs"/>
            </a:rPr>
            <a:t>ประเมินความ</a:t>
          </a:r>
        </a:p>
        <a:p>
          <a:pPr>
            <a:spcAft>
              <a:spcPts val="0"/>
            </a:spcAft>
          </a:pPr>
          <a:r>
            <a:rPr lang="th-TH" sz="2400" b="1" dirty="0" smtClean="0">
              <a:cs typeface="+mn-cs"/>
            </a:rPr>
            <a:t>สามารถผู้นำ อช</a:t>
          </a:r>
          <a:endParaRPr lang="en-US" sz="2400" b="1" dirty="0">
            <a:cs typeface="+mn-cs"/>
          </a:endParaRPr>
        </a:p>
      </dgm:t>
    </dgm:pt>
    <dgm:pt modelId="{C66DBC2B-E410-43BC-95BC-EA8B5F99DACB}" type="parTrans" cxnId="{8C479EAA-91CE-44AC-8401-6BBE2960DB05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FB649978-9E7D-45F3-B6DE-6DEBD99DB607}" type="sibTrans" cxnId="{8C479EAA-91CE-44AC-8401-6BBE2960DB05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4DF1947D-05E6-4ECA-9130-2DDA2A4E5D12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200" b="1" dirty="0" smtClean="0">
              <a:cs typeface="+mn-cs"/>
            </a:rPr>
            <a:t>VDR/TDR</a:t>
          </a:r>
          <a:endParaRPr lang="en-US" sz="3200" b="1" dirty="0">
            <a:cs typeface="+mn-cs"/>
          </a:endParaRPr>
        </a:p>
      </dgm:t>
    </dgm:pt>
    <dgm:pt modelId="{A63306C2-4278-49B3-AEAC-52429729A87F}" type="parTrans" cxnId="{0F5B92E9-51A0-4690-BEF2-EB4D372C7DC8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12E6C114-5C9E-4BC2-8ED2-51F53BE12B32}" type="sibTrans" cxnId="{0F5B92E9-51A0-4690-BEF2-EB4D372C7DC8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62AADEDA-EE4E-4306-969F-3F4D6A1ED594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200" b="1" dirty="0" smtClean="0">
              <a:cs typeface="+mn-cs"/>
            </a:rPr>
            <a:t>VLD/TLD</a:t>
          </a:r>
          <a:endParaRPr lang="en-US" sz="3200" b="1" dirty="0">
            <a:cs typeface="+mn-cs"/>
          </a:endParaRPr>
        </a:p>
      </dgm:t>
    </dgm:pt>
    <dgm:pt modelId="{913C2F53-BB2D-4838-9CA4-F760E4D409BD}" type="parTrans" cxnId="{33B7A976-EB8A-4381-8EB1-8BD45F889613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D54DFC07-CAFA-4E3A-B0EE-98712172E398}" type="sibTrans" cxnId="{33B7A976-EB8A-4381-8EB1-8BD45F889613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DF8A21C7-339F-4E92-9E01-3A205707E058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3200" b="1" dirty="0" smtClean="0">
              <a:cs typeface="+mn-cs"/>
            </a:rPr>
            <a:t>อื่น ๆ </a:t>
          </a:r>
          <a:endParaRPr lang="en-US" sz="3200" b="1" dirty="0">
            <a:cs typeface="+mn-cs"/>
          </a:endParaRPr>
        </a:p>
      </dgm:t>
    </dgm:pt>
    <dgm:pt modelId="{84CC8ABE-BBAA-456F-8371-AB37721D86D4}" type="parTrans" cxnId="{B8B82055-705D-48F5-BDD0-E13520062378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C5703B4E-F2E5-4B4C-A46E-371FCF7B2009}" type="sibTrans" cxnId="{B8B82055-705D-48F5-BDD0-E13520062378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EE7141B7-2942-48F5-9B51-3DA1EFC6E044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3200" b="1" dirty="0" smtClean="0">
              <a:cs typeface="+mn-cs"/>
            </a:rPr>
            <a:t>จปฐ/กชช.2ค</a:t>
          </a:r>
          <a:endParaRPr lang="en-US" sz="3200" b="1" dirty="0">
            <a:cs typeface="+mn-cs"/>
          </a:endParaRPr>
        </a:p>
      </dgm:t>
    </dgm:pt>
    <dgm:pt modelId="{CA877682-B59C-48C5-A72C-93B237CEC2BE}" type="parTrans" cxnId="{D365A0F1-90DA-4C46-90FF-F1BFB86AD7BC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AA1C3F15-C1A1-43AC-AED3-D196D5CD11B6}" type="sibTrans" cxnId="{D365A0F1-90DA-4C46-90FF-F1BFB86AD7BC}">
      <dgm:prSet/>
      <dgm:spPr/>
      <dgm:t>
        <a:bodyPr/>
        <a:lstStyle/>
        <a:p>
          <a:endParaRPr lang="en-US" sz="2800" b="1">
            <a:cs typeface="+mn-cs"/>
          </a:endParaRPr>
        </a:p>
      </dgm:t>
    </dgm:pt>
    <dgm:pt modelId="{3E86BC3C-A75F-4096-B71C-6E9DDE6F3F51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th-TH" sz="3200" b="1" dirty="0" smtClean="0">
              <a:cs typeface="+mn-cs"/>
            </a:rPr>
            <a:t>ผู้นำชุมชน</a:t>
          </a:r>
          <a:endParaRPr lang="en-US" sz="3200" b="1" dirty="0">
            <a:cs typeface="+mn-cs"/>
          </a:endParaRPr>
        </a:p>
      </dgm:t>
    </dgm:pt>
    <dgm:pt modelId="{73C62465-F145-461B-93D7-DA7309A32921}" type="parTrans" cxnId="{8F52976D-FF09-4691-9469-CBB1C9D801E7}">
      <dgm:prSet/>
      <dgm:spPr/>
      <dgm:t>
        <a:bodyPr/>
        <a:lstStyle/>
        <a:p>
          <a:endParaRPr lang="en-US"/>
        </a:p>
      </dgm:t>
    </dgm:pt>
    <dgm:pt modelId="{920DEBE8-6251-4A25-8078-462615CCB40B}" type="sibTrans" cxnId="{8F52976D-FF09-4691-9469-CBB1C9D801E7}">
      <dgm:prSet/>
      <dgm:spPr/>
      <dgm:t>
        <a:bodyPr/>
        <a:lstStyle/>
        <a:p>
          <a:endParaRPr lang="en-US"/>
        </a:p>
      </dgm:t>
    </dgm:pt>
    <dgm:pt modelId="{22D8E0AF-322E-4A8E-BC3C-6E9E9A51F58F}" type="pres">
      <dgm:prSet presAssocID="{C53CC6D8-DEFC-45FD-8207-E1ECCC27EA8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443ED3-5E34-456D-8CD9-88B600EDA95F}" type="pres">
      <dgm:prSet presAssocID="{516A4DDC-76BD-494E-B503-625555CCBC4A}" presName="vertFlow" presStyleCnt="0"/>
      <dgm:spPr/>
    </dgm:pt>
    <dgm:pt modelId="{9BBCF6CE-E750-48B6-B333-305BBB100737}" type="pres">
      <dgm:prSet presAssocID="{516A4DDC-76BD-494E-B503-625555CCBC4A}" presName="header" presStyleLbl="node1" presStyleIdx="0" presStyleCnt="4"/>
      <dgm:spPr/>
      <dgm:t>
        <a:bodyPr/>
        <a:lstStyle/>
        <a:p>
          <a:endParaRPr lang="en-US"/>
        </a:p>
      </dgm:t>
    </dgm:pt>
    <dgm:pt modelId="{1B1F80F4-E9A5-4A99-A630-6548067B7CB5}" type="pres">
      <dgm:prSet presAssocID="{995C4470-49EF-4BD9-B00A-AD612181AB58}" presName="parTrans" presStyleLbl="sibTrans2D1" presStyleIdx="0" presStyleCnt="16"/>
      <dgm:spPr/>
      <dgm:t>
        <a:bodyPr/>
        <a:lstStyle/>
        <a:p>
          <a:endParaRPr lang="en-US"/>
        </a:p>
      </dgm:t>
    </dgm:pt>
    <dgm:pt modelId="{85447532-8740-4202-B6A5-AE63748B9291}" type="pres">
      <dgm:prSet presAssocID="{CD410504-9F7F-47AE-B46E-CE985680360F}" presName="child" presStyleLbl="alignAccFollowNode1" presStyleIdx="0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AEA63C-96B5-40D4-900F-409598FDB0C1}" type="pres">
      <dgm:prSet presAssocID="{2B847D36-6E88-4DD3-AABD-579C99426233}" presName="sibTrans" presStyleLbl="sibTrans2D1" presStyleIdx="1" presStyleCnt="16"/>
      <dgm:spPr/>
      <dgm:t>
        <a:bodyPr/>
        <a:lstStyle/>
        <a:p>
          <a:endParaRPr lang="en-US"/>
        </a:p>
      </dgm:t>
    </dgm:pt>
    <dgm:pt modelId="{459BBFF8-CE50-41AE-9B5E-F6026BBE4F45}" type="pres">
      <dgm:prSet presAssocID="{C4FF5CFA-9CEF-4C34-984A-CC28F232798F}" presName="child" presStyleLbl="alignAccFollowNode1" presStyleIdx="1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5C4264-24F4-4122-844B-F5E582EC0111}" type="pres">
      <dgm:prSet presAssocID="{B551F8FA-E415-4EE1-BA68-D13E7D2E980B}" presName="sibTrans" presStyleLbl="sibTrans2D1" presStyleIdx="2" presStyleCnt="16"/>
      <dgm:spPr/>
      <dgm:t>
        <a:bodyPr/>
        <a:lstStyle/>
        <a:p>
          <a:endParaRPr lang="en-US"/>
        </a:p>
      </dgm:t>
    </dgm:pt>
    <dgm:pt modelId="{56C3090D-CAFD-487E-920C-D082D5545165}" type="pres">
      <dgm:prSet presAssocID="{3E86BC3C-A75F-4096-B71C-6E9DDE6F3F51}" presName="child" presStyleLbl="alignAccFollowNode1" presStyleIdx="2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30BBFC-1611-43E6-84EC-E173ECDB7FE5}" type="pres">
      <dgm:prSet presAssocID="{920DEBE8-6251-4A25-8078-462615CCB40B}" presName="sibTrans" presStyleLbl="sibTrans2D1" presStyleIdx="3" presStyleCnt="16"/>
      <dgm:spPr/>
      <dgm:t>
        <a:bodyPr/>
        <a:lstStyle/>
        <a:p>
          <a:endParaRPr lang="en-US"/>
        </a:p>
      </dgm:t>
    </dgm:pt>
    <dgm:pt modelId="{9A5E1799-26FB-4959-97AA-0FCC22761318}" type="pres">
      <dgm:prSet presAssocID="{F7CED298-1605-4B60-9FC8-0A4C25C5AA00}" presName="child" presStyleLbl="alignAccFollowNode1" presStyleIdx="3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BD4BD3-B74D-4AAB-9295-AE19DCC50691}" type="pres">
      <dgm:prSet presAssocID="{1009FF03-5F93-449C-AF20-55447EEE50AB}" presName="sibTrans" presStyleLbl="sibTrans2D1" presStyleIdx="4" presStyleCnt="16"/>
      <dgm:spPr/>
      <dgm:t>
        <a:bodyPr/>
        <a:lstStyle/>
        <a:p>
          <a:endParaRPr lang="en-US"/>
        </a:p>
      </dgm:t>
    </dgm:pt>
    <dgm:pt modelId="{34F2822A-9712-4E4B-98C1-4C29F5732CDD}" type="pres">
      <dgm:prSet presAssocID="{477F77ED-F654-428E-BF2B-3F6766DEA4D8}" presName="child" presStyleLbl="alignAccFollowNode1" presStyleIdx="4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A3527E-E17C-4D6C-AD32-84B68719B7D3}" type="pres">
      <dgm:prSet presAssocID="{FB649978-9E7D-45F3-B6DE-6DEBD99DB607}" presName="sibTrans" presStyleLbl="sibTrans2D1" presStyleIdx="5" presStyleCnt="16"/>
      <dgm:spPr/>
      <dgm:t>
        <a:bodyPr/>
        <a:lstStyle/>
        <a:p>
          <a:endParaRPr lang="en-US"/>
        </a:p>
      </dgm:t>
    </dgm:pt>
    <dgm:pt modelId="{8C46515F-5745-4BFE-8634-C34D77574BE3}" type="pres">
      <dgm:prSet presAssocID="{87D09C77-9C5B-45C2-ACC9-ACEA66F18198}" presName="child" presStyleLbl="alignAccFollowNode1" presStyleIdx="5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2F3A22-7A2A-4EE4-9C5B-70F6E89B9064}" type="pres">
      <dgm:prSet presAssocID="{516A4DDC-76BD-494E-B503-625555CCBC4A}" presName="hSp" presStyleCnt="0"/>
      <dgm:spPr/>
    </dgm:pt>
    <dgm:pt modelId="{734C3A16-72FA-42CA-BF15-F44513245016}" type="pres">
      <dgm:prSet presAssocID="{41E3B52E-71B8-4BD0-B1ED-D051FFB12506}" presName="vertFlow" presStyleCnt="0"/>
      <dgm:spPr/>
    </dgm:pt>
    <dgm:pt modelId="{09ADE9CE-20B7-4A4E-BED6-D56E4ED1D855}" type="pres">
      <dgm:prSet presAssocID="{41E3B52E-71B8-4BD0-B1ED-D051FFB12506}" presName="header" presStyleLbl="node1" presStyleIdx="1" presStyleCnt="4"/>
      <dgm:spPr/>
      <dgm:t>
        <a:bodyPr/>
        <a:lstStyle/>
        <a:p>
          <a:endParaRPr lang="en-US"/>
        </a:p>
      </dgm:t>
    </dgm:pt>
    <dgm:pt modelId="{C8CE6287-76AA-46C4-B478-0F9183DE6118}" type="pres">
      <dgm:prSet presAssocID="{F342D04F-4D11-41CC-AB66-36041A902B44}" presName="parTrans" presStyleLbl="sibTrans2D1" presStyleIdx="6" presStyleCnt="16"/>
      <dgm:spPr/>
      <dgm:t>
        <a:bodyPr/>
        <a:lstStyle/>
        <a:p>
          <a:endParaRPr lang="en-US"/>
        </a:p>
      </dgm:t>
    </dgm:pt>
    <dgm:pt modelId="{F7AA6D3E-BCE0-4C06-B101-080DA85DCB01}" type="pres">
      <dgm:prSet presAssocID="{5CBEC7DD-A25D-4956-9A65-6EA385F6FCB5}" presName="child" presStyleLbl="alignAccFollowNode1" presStyleIdx="6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5CBC7-AA05-481A-A03A-3964C1BBBB5A}" type="pres">
      <dgm:prSet presAssocID="{BD0F67B1-39E4-45ED-9534-FB8F89E8EEF6}" presName="sibTrans" presStyleLbl="sibTrans2D1" presStyleIdx="7" presStyleCnt="16"/>
      <dgm:spPr/>
      <dgm:t>
        <a:bodyPr/>
        <a:lstStyle/>
        <a:p>
          <a:endParaRPr lang="en-US"/>
        </a:p>
      </dgm:t>
    </dgm:pt>
    <dgm:pt modelId="{73DBFA1A-3823-4209-9CD6-DBDD456F39FB}" type="pres">
      <dgm:prSet presAssocID="{33BF0E2A-2B00-40A5-832E-FC800DCA5982}" presName="child" presStyleLbl="alignAccFollowNode1" presStyleIdx="7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F7C4A8-2F3A-49BA-B2E4-CF48FCA5D8D8}" type="pres">
      <dgm:prSet presAssocID="{E373698D-1356-47A7-A591-B72BFE77C3D1}" presName="sibTrans" presStyleLbl="sibTrans2D1" presStyleIdx="8" presStyleCnt="16"/>
      <dgm:spPr/>
      <dgm:t>
        <a:bodyPr/>
        <a:lstStyle/>
        <a:p>
          <a:endParaRPr lang="en-US"/>
        </a:p>
      </dgm:t>
    </dgm:pt>
    <dgm:pt modelId="{68423B8C-DD55-4C1A-86D3-87118415FFA7}" type="pres">
      <dgm:prSet presAssocID="{CAE20587-4D50-4B6B-A17D-199722D630E2}" presName="child" presStyleLbl="alignAccFollowNode1" presStyleIdx="8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01FF85-797F-408A-B210-51B73C7DA79D}" type="pres">
      <dgm:prSet presAssocID="{7656320D-CC13-4DD7-8A30-F9FDC84AC6F2}" presName="sibTrans" presStyleLbl="sibTrans2D1" presStyleIdx="9" presStyleCnt="16"/>
      <dgm:spPr/>
      <dgm:t>
        <a:bodyPr/>
        <a:lstStyle/>
        <a:p>
          <a:endParaRPr lang="en-US"/>
        </a:p>
      </dgm:t>
    </dgm:pt>
    <dgm:pt modelId="{EA4F3394-F9D1-4844-8BB9-3D1CF20B0794}" type="pres">
      <dgm:prSet presAssocID="{6E5C0DF3-37CD-41C1-AF0A-8796FC541D05}" presName="child" presStyleLbl="alignAccFollowNode1" presStyleIdx="9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79C7E-BA4F-41B5-AEAD-7D11CABDB66C}" type="pres">
      <dgm:prSet presAssocID="{41E3B52E-71B8-4BD0-B1ED-D051FFB12506}" presName="hSp" presStyleCnt="0"/>
      <dgm:spPr/>
    </dgm:pt>
    <dgm:pt modelId="{96EC6E5F-616C-4A0E-8B47-23C2DB360B15}" type="pres">
      <dgm:prSet presAssocID="{EA587102-578B-46F3-8D9E-CEC48527A898}" presName="vertFlow" presStyleCnt="0"/>
      <dgm:spPr/>
    </dgm:pt>
    <dgm:pt modelId="{67971461-EE07-4B5E-A0C3-A166C6559682}" type="pres">
      <dgm:prSet presAssocID="{EA587102-578B-46F3-8D9E-CEC48527A898}" presName="header" presStyleLbl="node1" presStyleIdx="2" presStyleCnt="4"/>
      <dgm:spPr/>
      <dgm:t>
        <a:bodyPr/>
        <a:lstStyle/>
        <a:p>
          <a:endParaRPr lang="en-US"/>
        </a:p>
      </dgm:t>
    </dgm:pt>
    <dgm:pt modelId="{BF9CEF10-4726-4D20-AC2F-85DE706D0D00}" type="pres">
      <dgm:prSet presAssocID="{403B4542-B2F8-496D-BBEA-3A684B1106F9}" presName="parTrans" presStyleLbl="sibTrans2D1" presStyleIdx="10" presStyleCnt="16"/>
      <dgm:spPr/>
      <dgm:t>
        <a:bodyPr/>
        <a:lstStyle/>
        <a:p>
          <a:endParaRPr lang="en-US"/>
        </a:p>
      </dgm:t>
    </dgm:pt>
    <dgm:pt modelId="{C1386769-D313-4B62-9BE9-A84DD636105E}" type="pres">
      <dgm:prSet presAssocID="{038F6A6A-232A-44A4-9628-ADFA8F068F81}" presName="child" presStyleLbl="alignAccFollowNode1" presStyleIdx="10" presStyleCnt="16" custScaleY="16449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FF52EA-2D4D-4AD3-9F53-6B25191BD163}" type="pres">
      <dgm:prSet presAssocID="{EA587102-578B-46F3-8D9E-CEC48527A898}" presName="hSp" presStyleCnt="0"/>
      <dgm:spPr/>
    </dgm:pt>
    <dgm:pt modelId="{C057A87B-CF77-43C5-95EA-FF69715D34A3}" type="pres">
      <dgm:prSet presAssocID="{5CA89521-836B-470D-B51C-F8A4714D4EFF}" presName="vertFlow" presStyleCnt="0"/>
      <dgm:spPr/>
    </dgm:pt>
    <dgm:pt modelId="{DA50ACFD-2722-4D29-B376-5CF3C8F3EB41}" type="pres">
      <dgm:prSet presAssocID="{5CA89521-836B-470D-B51C-F8A4714D4EFF}" presName="header" presStyleLbl="node1" presStyleIdx="3" presStyleCnt="4"/>
      <dgm:spPr/>
      <dgm:t>
        <a:bodyPr/>
        <a:lstStyle/>
        <a:p>
          <a:endParaRPr lang="en-US"/>
        </a:p>
      </dgm:t>
    </dgm:pt>
    <dgm:pt modelId="{20D83A49-2A08-463A-AD58-DCD84568653C}" type="pres">
      <dgm:prSet presAssocID="{5ABE8E5F-26E3-4C88-A09C-44363B99D147}" presName="parTrans" presStyleLbl="sibTrans2D1" presStyleIdx="11" presStyleCnt="16"/>
      <dgm:spPr/>
      <dgm:t>
        <a:bodyPr/>
        <a:lstStyle/>
        <a:p>
          <a:endParaRPr lang="en-US"/>
        </a:p>
      </dgm:t>
    </dgm:pt>
    <dgm:pt modelId="{75889BA5-DC82-4D41-8983-B2EE794BC078}" type="pres">
      <dgm:prSet presAssocID="{5CB20C1A-D92D-4DED-BB1B-D113E2006C55}" presName="child" presStyleLbl="alignAccFollowNode1" presStyleIdx="11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8B2DAF-7347-4AC1-8233-F6C2D8B83B76}" type="pres">
      <dgm:prSet presAssocID="{7BA6E93A-EC79-4425-BCAD-9518E06A22F9}" presName="sibTrans" presStyleLbl="sibTrans2D1" presStyleIdx="12" presStyleCnt="16"/>
      <dgm:spPr/>
      <dgm:t>
        <a:bodyPr/>
        <a:lstStyle/>
        <a:p>
          <a:endParaRPr lang="en-US"/>
        </a:p>
      </dgm:t>
    </dgm:pt>
    <dgm:pt modelId="{AAEEDC4B-E383-4BCE-9FAF-E8FDE9405CDC}" type="pres">
      <dgm:prSet presAssocID="{EE7141B7-2942-48F5-9B51-3DA1EFC6E044}" presName="child" presStyleLbl="alignAccFollowNode1" presStyleIdx="12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25C79-A10D-40C6-A7EE-F369B1410A1F}" type="pres">
      <dgm:prSet presAssocID="{AA1C3F15-C1A1-43AC-AED3-D196D5CD11B6}" presName="sibTrans" presStyleLbl="sibTrans2D1" presStyleIdx="13" presStyleCnt="16"/>
      <dgm:spPr/>
      <dgm:t>
        <a:bodyPr/>
        <a:lstStyle/>
        <a:p>
          <a:endParaRPr lang="en-US"/>
        </a:p>
      </dgm:t>
    </dgm:pt>
    <dgm:pt modelId="{9B6D5F0F-9EF9-411B-BAC1-9CCD9D33F17F}" type="pres">
      <dgm:prSet presAssocID="{4DF1947D-05E6-4ECA-9130-2DDA2A4E5D12}" presName="child" presStyleLbl="alignAccFollowNode1" presStyleIdx="13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09C77C-19A4-4501-BEA0-8B29D4BF6695}" type="pres">
      <dgm:prSet presAssocID="{12E6C114-5C9E-4BC2-8ED2-51F53BE12B32}" presName="sibTrans" presStyleLbl="sibTrans2D1" presStyleIdx="14" presStyleCnt="16"/>
      <dgm:spPr/>
      <dgm:t>
        <a:bodyPr/>
        <a:lstStyle/>
        <a:p>
          <a:endParaRPr lang="en-US"/>
        </a:p>
      </dgm:t>
    </dgm:pt>
    <dgm:pt modelId="{1BF116D4-28D6-4B74-97E7-2F300B95968A}" type="pres">
      <dgm:prSet presAssocID="{62AADEDA-EE4E-4306-969F-3F4D6A1ED594}" presName="child" presStyleLbl="alignAccFollowNode1" presStyleIdx="14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3F20F5-D2A2-48A3-A180-6E4CAB5B7BF6}" type="pres">
      <dgm:prSet presAssocID="{D54DFC07-CAFA-4E3A-B0EE-98712172E398}" presName="sibTrans" presStyleLbl="sibTrans2D1" presStyleIdx="15" presStyleCnt="16"/>
      <dgm:spPr/>
      <dgm:t>
        <a:bodyPr/>
        <a:lstStyle/>
        <a:p>
          <a:endParaRPr lang="en-US"/>
        </a:p>
      </dgm:t>
    </dgm:pt>
    <dgm:pt modelId="{CD514AC7-08EA-4C79-B7FB-D1AA7D6539A1}" type="pres">
      <dgm:prSet presAssocID="{DF8A21C7-339F-4E92-9E01-3A205707E058}" presName="child" presStyleLbl="alignAccFollowNode1" presStyleIdx="15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183CF1-CDAD-4262-951D-291703A61E14}" type="presOf" srcId="{AA1C3F15-C1A1-43AC-AED3-D196D5CD11B6}" destId="{84B25C79-A10D-40C6-A7EE-F369B1410A1F}" srcOrd="0" destOrd="0" presId="urn:microsoft.com/office/officeart/2005/8/layout/lProcess1"/>
    <dgm:cxn modelId="{EF5E21E6-CC69-47D7-95D8-FB2CCC23193D}" type="presOf" srcId="{E373698D-1356-47A7-A591-B72BFE77C3D1}" destId="{E7F7C4A8-2F3A-49BA-B2E4-CF48FCA5D8D8}" srcOrd="0" destOrd="0" presId="urn:microsoft.com/office/officeart/2005/8/layout/lProcess1"/>
    <dgm:cxn modelId="{0F5B92E9-51A0-4690-BEF2-EB4D372C7DC8}" srcId="{5CA89521-836B-470D-B51C-F8A4714D4EFF}" destId="{4DF1947D-05E6-4ECA-9130-2DDA2A4E5D12}" srcOrd="2" destOrd="0" parTransId="{A63306C2-4278-49B3-AEAC-52429729A87F}" sibTransId="{12E6C114-5C9E-4BC2-8ED2-51F53BE12B32}"/>
    <dgm:cxn modelId="{B8B82055-705D-48F5-BDD0-E13520062378}" srcId="{5CA89521-836B-470D-B51C-F8A4714D4EFF}" destId="{DF8A21C7-339F-4E92-9E01-3A205707E058}" srcOrd="4" destOrd="0" parTransId="{84CC8ABE-BBAA-456F-8371-AB37721D86D4}" sibTransId="{C5703B4E-F2E5-4B4C-A46E-371FCF7B2009}"/>
    <dgm:cxn modelId="{B522739A-4DEE-43CF-9357-A84EF1EEE7ED}" srcId="{41E3B52E-71B8-4BD0-B1ED-D051FFB12506}" destId="{33BF0E2A-2B00-40A5-832E-FC800DCA5982}" srcOrd="1" destOrd="0" parTransId="{F8C31ED9-A2C0-4A09-A419-0AE9A44BB8DF}" sibTransId="{E373698D-1356-47A7-A591-B72BFE77C3D1}"/>
    <dgm:cxn modelId="{0DC50B81-769A-4AC7-8C73-8EF8D8334AA1}" srcId="{EA587102-578B-46F3-8D9E-CEC48527A898}" destId="{038F6A6A-232A-44A4-9628-ADFA8F068F81}" srcOrd="0" destOrd="0" parTransId="{403B4542-B2F8-496D-BBEA-3A684B1106F9}" sibTransId="{ABE7D012-6867-48DA-AF76-FDB8ECBB944D}"/>
    <dgm:cxn modelId="{564F6D79-D526-4460-8A93-A16DDC1A5927}" type="presOf" srcId="{62AADEDA-EE4E-4306-969F-3F4D6A1ED594}" destId="{1BF116D4-28D6-4B74-97E7-2F300B95968A}" srcOrd="0" destOrd="0" presId="urn:microsoft.com/office/officeart/2005/8/layout/lProcess1"/>
    <dgm:cxn modelId="{186A4C5F-F5DD-46CB-9787-BFCE85FDB701}" type="presOf" srcId="{7656320D-CC13-4DD7-8A30-F9FDC84AC6F2}" destId="{B501FF85-797F-408A-B210-51B73C7DA79D}" srcOrd="0" destOrd="0" presId="urn:microsoft.com/office/officeart/2005/8/layout/lProcess1"/>
    <dgm:cxn modelId="{E857A01E-E688-4FC7-A681-06E2EB014437}" type="presOf" srcId="{4DF1947D-05E6-4ECA-9130-2DDA2A4E5D12}" destId="{9B6D5F0F-9EF9-411B-BAC1-9CCD9D33F17F}" srcOrd="0" destOrd="0" presId="urn:microsoft.com/office/officeart/2005/8/layout/lProcess1"/>
    <dgm:cxn modelId="{F6742589-989F-4466-ABD8-B9A53946EFA3}" type="presOf" srcId="{038F6A6A-232A-44A4-9628-ADFA8F068F81}" destId="{C1386769-D313-4B62-9BE9-A84DD636105E}" srcOrd="0" destOrd="0" presId="urn:microsoft.com/office/officeart/2005/8/layout/lProcess1"/>
    <dgm:cxn modelId="{7B595755-BE81-46A0-903D-004D1EF6EE33}" srcId="{C53CC6D8-DEFC-45FD-8207-E1ECCC27EA85}" destId="{516A4DDC-76BD-494E-B503-625555CCBC4A}" srcOrd="0" destOrd="0" parTransId="{133DE2D2-6278-469E-8A80-F71EA996A07A}" sibTransId="{AE4D7DCA-0B66-4207-B896-C721B2CB4C13}"/>
    <dgm:cxn modelId="{A0F34E31-DB7C-4CB1-BDA0-A60C97362C4C}" type="presOf" srcId="{7BA6E93A-EC79-4425-BCAD-9518E06A22F9}" destId="{238B2DAF-7347-4AC1-8233-F6C2D8B83B76}" srcOrd="0" destOrd="0" presId="urn:microsoft.com/office/officeart/2005/8/layout/lProcess1"/>
    <dgm:cxn modelId="{60A6E07E-63FF-4C81-A385-5E00467DE9D8}" type="presOf" srcId="{F7CED298-1605-4B60-9FC8-0A4C25C5AA00}" destId="{9A5E1799-26FB-4959-97AA-0FCC22761318}" srcOrd="0" destOrd="0" presId="urn:microsoft.com/office/officeart/2005/8/layout/lProcess1"/>
    <dgm:cxn modelId="{6B045370-B4FF-427A-9929-461476AAE193}" srcId="{516A4DDC-76BD-494E-B503-625555CCBC4A}" destId="{CD410504-9F7F-47AE-B46E-CE985680360F}" srcOrd="0" destOrd="0" parTransId="{995C4470-49EF-4BD9-B00A-AD612181AB58}" sibTransId="{2B847D36-6E88-4DD3-AABD-579C99426233}"/>
    <dgm:cxn modelId="{40E743FD-4072-4389-94B0-B65E89259C6B}" type="presOf" srcId="{5CBEC7DD-A25D-4956-9A65-6EA385F6FCB5}" destId="{F7AA6D3E-BCE0-4C06-B101-080DA85DCB01}" srcOrd="0" destOrd="0" presId="urn:microsoft.com/office/officeart/2005/8/layout/lProcess1"/>
    <dgm:cxn modelId="{9C706988-580C-4829-94E8-BE4491FF0228}" type="presOf" srcId="{995C4470-49EF-4BD9-B00A-AD612181AB58}" destId="{1B1F80F4-E9A5-4A99-A630-6548067B7CB5}" srcOrd="0" destOrd="0" presId="urn:microsoft.com/office/officeart/2005/8/layout/lProcess1"/>
    <dgm:cxn modelId="{9D8DD46D-30E0-48E7-B497-CB89C844AB36}" type="presOf" srcId="{477F77ED-F654-428E-BF2B-3F6766DEA4D8}" destId="{34F2822A-9712-4E4B-98C1-4C29F5732CDD}" srcOrd="0" destOrd="0" presId="urn:microsoft.com/office/officeart/2005/8/layout/lProcess1"/>
    <dgm:cxn modelId="{9AFC20F2-D5DD-455E-8266-96B58ABE2D49}" type="presOf" srcId="{CAE20587-4D50-4B6B-A17D-199722D630E2}" destId="{68423B8C-DD55-4C1A-86D3-87118415FFA7}" srcOrd="0" destOrd="0" presId="urn:microsoft.com/office/officeart/2005/8/layout/lProcess1"/>
    <dgm:cxn modelId="{F3F392FE-0CD2-40F0-AA45-77DEDB560F6A}" type="presOf" srcId="{FB649978-9E7D-45F3-B6DE-6DEBD99DB607}" destId="{DAA3527E-E17C-4D6C-AD32-84B68719B7D3}" srcOrd="0" destOrd="0" presId="urn:microsoft.com/office/officeart/2005/8/layout/lProcess1"/>
    <dgm:cxn modelId="{6F28EE97-85E2-4BBF-BF5E-7EC3CC634719}" type="presOf" srcId="{920DEBE8-6251-4A25-8078-462615CCB40B}" destId="{B630BBFC-1611-43E6-84EC-E173ECDB7FE5}" srcOrd="0" destOrd="0" presId="urn:microsoft.com/office/officeart/2005/8/layout/lProcess1"/>
    <dgm:cxn modelId="{28FAA735-D033-4888-A512-CA0B0DC5D34E}" type="presOf" srcId="{B551F8FA-E415-4EE1-BA68-D13E7D2E980B}" destId="{A65C4264-24F4-4122-844B-F5E582EC0111}" srcOrd="0" destOrd="0" presId="urn:microsoft.com/office/officeart/2005/8/layout/lProcess1"/>
    <dgm:cxn modelId="{0F0D3551-AF94-422C-87FE-80E4E27CB025}" srcId="{C53CC6D8-DEFC-45FD-8207-E1ECCC27EA85}" destId="{41E3B52E-71B8-4BD0-B1ED-D051FFB12506}" srcOrd="1" destOrd="0" parTransId="{DA206B73-34B1-48E4-A513-9978853BF217}" sibTransId="{2436D701-8B79-4C2B-92A4-52BC1BA24775}"/>
    <dgm:cxn modelId="{A7B8947C-EA6E-47DE-814B-A0994EFA8C28}" srcId="{C53CC6D8-DEFC-45FD-8207-E1ECCC27EA85}" destId="{EA587102-578B-46F3-8D9E-CEC48527A898}" srcOrd="2" destOrd="0" parTransId="{5B4D99EA-4A7D-4EFB-95FC-BCCF98693CA7}" sibTransId="{8D504E2C-8A70-4591-8ECD-4A886FADED33}"/>
    <dgm:cxn modelId="{CD5F6873-707A-4EF7-BB86-04B3AFBE91F9}" type="presOf" srcId="{EE7141B7-2942-48F5-9B51-3DA1EFC6E044}" destId="{AAEEDC4B-E383-4BCE-9FAF-E8FDE9405CDC}" srcOrd="0" destOrd="0" presId="urn:microsoft.com/office/officeart/2005/8/layout/lProcess1"/>
    <dgm:cxn modelId="{F5798A1C-3A85-4F55-BB33-20DAF36944F7}" type="presOf" srcId="{12E6C114-5C9E-4BC2-8ED2-51F53BE12B32}" destId="{BE09C77C-19A4-4501-BEA0-8B29D4BF6695}" srcOrd="0" destOrd="0" presId="urn:microsoft.com/office/officeart/2005/8/layout/lProcess1"/>
    <dgm:cxn modelId="{53E90FEC-485F-4C11-A085-D68D0C4DD8E1}" srcId="{41E3B52E-71B8-4BD0-B1ED-D051FFB12506}" destId="{6E5C0DF3-37CD-41C1-AF0A-8796FC541D05}" srcOrd="3" destOrd="0" parTransId="{798D8F24-0CA4-4309-A648-E84AD3790528}" sibTransId="{4289C845-30B4-4ED6-90CD-A9A5324E2F8C}"/>
    <dgm:cxn modelId="{206D6826-92C5-4EEE-A28E-254E966FF0A0}" srcId="{516A4DDC-76BD-494E-B503-625555CCBC4A}" destId="{F7CED298-1605-4B60-9FC8-0A4C25C5AA00}" srcOrd="3" destOrd="0" parTransId="{618E2D9E-4CAE-48D5-9A0F-94DAE74A2D69}" sibTransId="{1009FF03-5F93-449C-AF20-55447EEE50AB}"/>
    <dgm:cxn modelId="{42F2202B-2264-41EF-A50E-DFEAED050F22}" type="presOf" srcId="{3E86BC3C-A75F-4096-B71C-6E9DDE6F3F51}" destId="{56C3090D-CAFD-487E-920C-D082D5545165}" srcOrd="0" destOrd="0" presId="urn:microsoft.com/office/officeart/2005/8/layout/lProcess1"/>
    <dgm:cxn modelId="{6D853954-67EB-442C-9F5A-866B9247A562}" srcId="{C53CC6D8-DEFC-45FD-8207-E1ECCC27EA85}" destId="{5CA89521-836B-470D-B51C-F8A4714D4EFF}" srcOrd="3" destOrd="0" parTransId="{D7F37AAF-020D-463D-9735-A1336884A6AE}" sibTransId="{C27250CA-FF59-4A03-8472-477331DB98EB}"/>
    <dgm:cxn modelId="{E26EF37D-CA6A-40E6-84D5-4EA9B936B567}" type="presOf" srcId="{5CA89521-836B-470D-B51C-F8A4714D4EFF}" destId="{DA50ACFD-2722-4D29-B376-5CF3C8F3EB41}" srcOrd="0" destOrd="0" presId="urn:microsoft.com/office/officeart/2005/8/layout/lProcess1"/>
    <dgm:cxn modelId="{20E91086-4757-4CF3-9C35-102C5A4D0079}" type="presOf" srcId="{403B4542-B2F8-496D-BBEA-3A684B1106F9}" destId="{BF9CEF10-4726-4D20-AC2F-85DE706D0D00}" srcOrd="0" destOrd="0" presId="urn:microsoft.com/office/officeart/2005/8/layout/lProcess1"/>
    <dgm:cxn modelId="{25B66A08-E57F-429F-A076-5691EC284D95}" type="presOf" srcId="{33BF0E2A-2B00-40A5-832E-FC800DCA5982}" destId="{73DBFA1A-3823-4209-9CD6-DBDD456F39FB}" srcOrd="0" destOrd="0" presId="urn:microsoft.com/office/officeart/2005/8/layout/lProcess1"/>
    <dgm:cxn modelId="{73058351-9FAC-4F4F-A5FB-FC365EDF9D02}" type="presOf" srcId="{C53CC6D8-DEFC-45FD-8207-E1ECCC27EA85}" destId="{22D8E0AF-322E-4A8E-BC3C-6E9E9A51F58F}" srcOrd="0" destOrd="0" presId="urn:microsoft.com/office/officeart/2005/8/layout/lProcess1"/>
    <dgm:cxn modelId="{8C479EAA-91CE-44AC-8401-6BBE2960DB05}" srcId="{516A4DDC-76BD-494E-B503-625555CCBC4A}" destId="{477F77ED-F654-428E-BF2B-3F6766DEA4D8}" srcOrd="4" destOrd="0" parTransId="{C66DBC2B-E410-43BC-95BC-EA8B5F99DACB}" sibTransId="{FB649978-9E7D-45F3-B6DE-6DEBD99DB607}"/>
    <dgm:cxn modelId="{D365A0F1-90DA-4C46-90FF-F1BFB86AD7BC}" srcId="{5CA89521-836B-470D-B51C-F8A4714D4EFF}" destId="{EE7141B7-2942-48F5-9B51-3DA1EFC6E044}" srcOrd="1" destOrd="0" parTransId="{CA877682-B59C-48C5-A72C-93B237CEC2BE}" sibTransId="{AA1C3F15-C1A1-43AC-AED3-D196D5CD11B6}"/>
    <dgm:cxn modelId="{33B7A976-EB8A-4381-8EB1-8BD45F889613}" srcId="{5CA89521-836B-470D-B51C-F8A4714D4EFF}" destId="{62AADEDA-EE4E-4306-969F-3F4D6A1ED594}" srcOrd="3" destOrd="0" parTransId="{913C2F53-BB2D-4838-9CA4-F760E4D409BD}" sibTransId="{D54DFC07-CAFA-4E3A-B0EE-98712172E398}"/>
    <dgm:cxn modelId="{3EF97A2F-4200-46E4-86EB-19980AD436FE}" type="presOf" srcId="{CD410504-9F7F-47AE-B46E-CE985680360F}" destId="{85447532-8740-4202-B6A5-AE63748B9291}" srcOrd="0" destOrd="0" presId="urn:microsoft.com/office/officeart/2005/8/layout/lProcess1"/>
    <dgm:cxn modelId="{710659EC-6706-425F-81BB-5F1E070F7D4D}" srcId="{516A4DDC-76BD-494E-B503-625555CCBC4A}" destId="{C4FF5CFA-9CEF-4C34-984A-CC28F232798F}" srcOrd="1" destOrd="0" parTransId="{92813948-C227-4EB2-8530-43003E3CB375}" sibTransId="{B551F8FA-E415-4EE1-BA68-D13E7D2E980B}"/>
    <dgm:cxn modelId="{8F52976D-FF09-4691-9469-CBB1C9D801E7}" srcId="{516A4DDC-76BD-494E-B503-625555CCBC4A}" destId="{3E86BC3C-A75F-4096-B71C-6E9DDE6F3F51}" srcOrd="2" destOrd="0" parTransId="{73C62465-F145-461B-93D7-DA7309A32921}" sibTransId="{920DEBE8-6251-4A25-8078-462615CCB40B}"/>
    <dgm:cxn modelId="{5EB3AC9A-13E8-416E-96F5-C760F0112093}" type="presOf" srcId="{6E5C0DF3-37CD-41C1-AF0A-8796FC541D05}" destId="{EA4F3394-F9D1-4844-8BB9-3D1CF20B0794}" srcOrd="0" destOrd="0" presId="urn:microsoft.com/office/officeart/2005/8/layout/lProcess1"/>
    <dgm:cxn modelId="{A065E8ED-47D9-47CC-9294-DC24C6C2C353}" type="presOf" srcId="{5CB20C1A-D92D-4DED-BB1B-D113E2006C55}" destId="{75889BA5-DC82-4D41-8983-B2EE794BC078}" srcOrd="0" destOrd="0" presId="urn:microsoft.com/office/officeart/2005/8/layout/lProcess1"/>
    <dgm:cxn modelId="{68842B46-3B5E-4373-864D-681EED02C16F}" type="presOf" srcId="{DF8A21C7-339F-4E92-9E01-3A205707E058}" destId="{CD514AC7-08EA-4C79-B7FB-D1AA7D6539A1}" srcOrd="0" destOrd="0" presId="urn:microsoft.com/office/officeart/2005/8/layout/lProcess1"/>
    <dgm:cxn modelId="{DD7927FD-C1E1-4324-9170-B34759DD64EF}" type="presOf" srcId="{D54DFC07-CAFA-4E3A-B0EE-98712172E398}" destId="{AB3F20F5-D2A2-48A3-A180-6E4CAB5B7BF6}" srcOrd="0" destOrd="0" presId="urn:microsoft.com/office/officeart/2005/8/layout/lProcess1"/>
    <dgm:cxn modelId="{D22C632F-8F8B-48FF-A898-48FD446A5F78}" srcId="{41E3B52E-71B8-4BD0-B1ED-D051FFB12506}" destId="{CAE20587-4D50-4B6B-A17D-199722D630E2}" srcOrd="2" destOrd="0" parTransId="{6CEBC692-6F9A-47B4-948E-5AEB8FCFD251}" sibTransId="{7656320D-CC13-4DD7-8A30-F9FDC84AC6F2}"/>
    <dgm:cxn modelId="{D2430375-0F29-4591-AAE4-CB3B30C4B793}" type="presOf" srcId="{EA587102-578B-46F3-8D9E-CEC48527A898}" destId="{67971461-EE07-4B5E-A0C3-A166C6559682}" srcOrd="0" destOrd="0" presId="urn:microsoft.com/office/officeart/2005/8/layout/lProcess1"/>
    <dgm:cxn modelId="{541426C5-B997-49AC-A1CD-ABBC86A85301}" type="presOf" srcId="{BD0F67B1-39E4-45ED-9534-FB8F89E8EEF6}" destId="{DDA5CBC7-AA05-481A-A03A-3964C1BBBB5A}" srcOrd="0" destOrd="0" presId="urn:microsoft.com/office/officeart/2005/8/layout/lProcess1"/>
    <dgm:cxn modelId="{5F55A28B-96EB-4565-9919-9E4BDE07F610}" type="presOf" srcId="{F342D04F-4D11-41CC-AB66-36041A902B44}" destId="{C8CE6287-76AA-46C4-B478-0F9183DE6118}" srcOrd="0" destOrd="0" presId="urn:microsoft.com/office/officeart/2005/8/layout/lProcess1"/>
    <dgm:cxn modelId="{0687A885-2354-4E9E-B313-4269283F0057}" srcId="{41E3B52E-71B8-4BD0-B1ED-D051FFB12506}" destId="{5CBEC7DD-A25D-4956-9A65-6EA385F6FCB5}" srcOrd="0" destOrd="0" parTransId="{F342D04F-4D11-41CC-AB66-36041A902B44}" sibTransId="{BD0F67B1-39E4-45ED-9534-FB8F89E8EEF6}"/>
    <dgm:cxn modelId="{177AFE5D-5A5F-401C-8390-858F33CAC97C}" type="presOf" srcId="{87D09C77-9C5B-45C2-ACC9-ACEA66F18198}" destId="{8C46515F-5745-4BFE-8634-C34D77574BE3}" srcOrd="0" destOrd="0" presId="urn:microsoft.com/office/officeart/2005/8/layout/lProcess1"/>
    <dgm:cxn modelId="{AEAE8CB6-1B26-4996-A549-ADEFF4BF9B7B}" type="presOf" srcId="{41E3B52E-71B8-4BD0-B1ED-D051FFB12506}" destId="{09ADE9CE-20B7-4A4E-BED6-D56E4ED1D855}" srcOrd="0" destOrd="0" presId="urn:microsoft.com/office/officeart/2005/8/layout/lProcess1"/>
    <dgm:cxn modelId="{AB112F16-9765-4DCF-8A6B-B4FEBB1DF80B}" type="presOf" srcId="{1009FF03-5F93-449C-AF20-55447EEE50AB}" destId="{3FBD4BD3-B74D-4AAB-9295-AE19DCC50691}" srcOrd="0" destOrd="0" presId="urn:microsoft.com/office/officeart/2005/8/layout/lProcess1"/>
    <dgm:cxn modelId="{542EFA5A-B279-4120-B9BA-FE4ABDE4AFDD}" srcId="{516A4DDC-76BD-494E-B503-625555CCBC4A}" destId="{87D09C77-9C5B-45C2-ACC9-ACEA66F18198}" srcOrd="5" destOrd="0" parTransId="{A7A65ADC-DB8A-4F76-8458-BC8354307C90}" sibTransId="{8234610D-6FEE-4546-99B0-60EDB0B3BAEC}"/>
    <dgm:cxn modelId="{F0586601-9ACD-4FBD-BD5A-48D73FF14301}" type="presOf" srcId="{516A4DDC-76BD-494E-B503-625555CCBC4A}" destId="{9BBCF6CE-E750-48B6-B333-305BBB100737}" srcOrd="0" destOrd="0" presId="urn:microsoft.com/office/officeart/2005/8/layout/lProcess1"/>
    <dgm:cxn modelId="{D1EB8A19-014C-42AE-9F8D-325E631D8FE9}" srcId="{5CA89521-836B-470D-B51C-F8A4714D4EFF}" destId="{5CB20C1A-D92D-4DED-BB1B-D113E2006C55}" srcOrd="0" destOrd="0" parTransId="{5ABE8E5F-26E3-4C88-A09C-44363B99D147}" sibTransId="{7BA6E93A-EC79-4425-BCAD-9518E06A22F9}"/>
    <dgm:cxn modelId="{70C18AF9-2F24-4A50-9785-941DE7FE4B31}" type="presOf" srcId="{2B847D36-6E88-4DD3-AABD-579C99426233}" destId="{7CAEA63C-96B5-40D4-900F-409598FDB0C1}" srcOrd="0" destOrd="0" presId="urn:microsoft.com/office/officeart/2005/8/layout/lProcess1"/>
    <dgm:cxn modelId="{AC32EC95-E874-4C4E-AF61-58E99EE59A51}" type="presOf" srcId="{C4FF5CFA-9CEF-4C34-984A-CC28F232798F}" destId="{459BBFF8-CE50-41AE-9B5E-F6026BBE4F45}" srcOrd="0" destOrd="0" presId="urn:microsoft.com/office/officeart/2005/8/layout/lProcess1"/>
    <dgm:cxn modelId="{D2DBCE74-61B8-4824-9DC1-E747F03C4A6F}" type="presOf" srcId="{5ABE8E5F-26E3-4C88-A09C-44363B99D147}" destId="{20D83A49-2A08-463A-AD58-DCD84568653C}" srcOrd="0" destOrd="0" presId="urn:microsoft.com/office/officeart/2005/8/layout/lProcess1"/>
    <dgm:cxn modelId="{CC00200B-5AB6-421D-A39D-C942C3354FE4}" type="presParOf" srcId="{22D8E0AF-322E-4A8E-BC3C-6E9E9A51F58F}" destId="{B1443ED3-5E34-456D-8CD9-88B600EDA95F}" srcOrd="0" destOrd="0" presId="urn:microsoft.com/office/officeart/2005/8/layout/lProcess1"/>
    <dgm:cxn modelId="{D33AA10B-4ED8-4BB1-9C64-4F52A35D7099}" type="presParOf" srcId="{B1443ED3-5E34-456D-8CD9-88B600EDA95F}" destId="{9BBCF6CE-E750-48B6-B333-305BBB100737}" srcOrd="0" destOrd="0" presId="urn:microsoft.com/office/officeart/2005/8/layout/lProcess1"/>
    <dgm:cxn modelId="{9E37487A-7185-4A70-9AC4-9659B92F531E}" type="presParOf" srcId="{B1443ED3-5E34-456D-8CD9-88B600EDA95F}" destId="{1B1F80F4-E9A5-4A99-A630-6548067B7CB5}" srcOrd="1" destOrd="0" presId="urn:microsoft.com/office/officeart/2005/8/layout/lProcess1"/>
    <dgm:cxn modelId="{EC43FCD1-27D8-440E-8BDB-DEE2E8BB6D6F}" type="presParOf" srcId="{B1443ED3-5E34-456D-8CD9-88B600EDA95F}" destId="{85447532-8740-4202-B6A5-AE63748B9291}" srcOrd="2" destOrd="0" presId="urn:microsoft.com/office/officeart/2005/8/layout/lProcess1"/>
    <dgm:cxn modelId="{D24904BE-0B60-4FE2-92F3-00D00DBA80D1}" type="presParOf" srcId="{B1443ED3-5E34-456D-8CD9-88B600EDA95F}" destId="{7CAEA63C-96B5-40D4-900F-409598FDB0C1}" srcOrd="3" destOrd="0" presId="urn:microsoft.com/office/officeart/2005/8/layout/lProcess1"/>
    <dgm:cxn modelId="{A41D2E3D-00B4-4319-9EE2-BB46636841C7}" type="presParOf" srcId="{B1443ED3-5E34-456D-8CD9-88B600EDA95F}" destId="{459BBFF8-CE50-41AE-9B5E-F6026BBE4F45}" srcOrd="4" destOrd="0" presId="urn:microsoft.com/office/officeart/2005/8/layout/lProcess1"/>
    <dgm:cxn modelId="{3CE06A48-5A5D-4BBC-B425-6226E021C55D}" type="presParOf" srcId="{B1443ED3-5E34-456D-8CD9-88B600EDA95F}" destId="{A65C4264-24F4-4122-844B-F5E582EC0111}" srcOrd="5" destOrd="0" presId="urn:microsoft.com/office/officeart/2005/8/layout/lProcess1"/>
    <dgm:cxn modelId="{E137D636-EAF7-4807-A47D-DF82155D784A}" type="presParOf" srcId="{B1443ED3-5E34-456D-8CD9-88B600EDA95F}" destId="{56C3090D-CAFD-487E-920C-D082D5545165}" srcOrd="6" destOrd="0" presId="urn:microsoft.com/office/officeart/2005/8/layout/lProcess1"/>
    <dgm:cxn modelId="{88333488-26C2-42A3-B88B-59D763F6C750}" type="presParOf" srcId="{B1443ED3-5E34-456D-8CD9-88B600EDA95F}" destId="{B630BBFC-1611-43E6-84EC-E173ECDB7FE5}" srcOrd="7" destOrd="0" presId="urn:microsoft.com/office/officeart/2005/8/layout/lProcess1"/>
    <dgm:cxn modelId="{6613DF6A-79D3-4CE9-BE2D-B462A36258D7}" type="presParOf" srcId="{B1443ED3-5E34-456D-8CD9-88B600EDA95F}" destId="{9A5E1799-26FB-4959-97AA-0FCC22761318}" srcOrd="8" destOrd="0" presId="urn:microsoft.com/office/officeart/2005/8/layout/lProcess1"/>
    <dgm:cxn modelId="{26DAC11A-895E-4844-A639-122E5BAA12C2}" type="presParOf" srcId="{B1443ED3-5E34-456D-8CD9-88B600EDA95F}" destId="{3FBD4BD3-B74D-4AAB-9295-AE19DCC50691}" srcOrd="9" destOrd="0" presId="urn:microsoft.com/office/officeart/2005/8/layout/lProcess1"/>
    <dgm:cxn modelId="{5D6FC4BB-D24A-4E31-884D-6A130A8EF2AC}" type="presParOf" srcId="{B1443ED3-5E34-456D-8CD9-88B600EDA95F}" destId="{34F2822A-9712-4E4B-98C1-4C29F5732CDD}" srcOrd="10" destOrd="0" presId="urn:microsoft.com/office/officeart/2005/8/layout/lProcess1"/>
    <dgm:cxn modelId="{DD92F898-E174-46D1-95A7-BD33508C5C1B}" type="presParOf" srcId="{B1443ED3-5E34-456D-8CD9-88B600EDA95F}" destId="{DAA3527E-E17C-4D6C-AD32-84B68719B7D3}" srcOrd="11" destOrd="0" presId="urn:microsoft.com/office/officeart/2005/8/layout/lProcess1"/>
    <dgm:cxn modelId="{357EE53C-3487-4903-B62D-757AEA84453B}" type="presParOf" srcId="{B1443ED3-5E34-456D-8CD9-88B600EDA95F}" destId="{8C46515F-5745-4BFE-8634-C34D77574BE3}" srcOrd="12" destOrd="0" presId="urn:microsoft.com/office/officeart/2005/8/layout/lProcess1"/>
    <dgm:cxn modelId="{C3EBA94B-E35F-4A89-987B-27047E6BDC25}" type="presParOf" srcId="{22D8E0AF-322E-4A8E-BC3C-6E9E9A51F58F}" destId="{8F2F3A22-7A2A-4EE4-9C5B-70F6E89B9064}" srcOrd="1" destOrd="0" presId="urn:microsoft.com/office/officeart/2005/8/layout/lProcess1"/>
    <dgm:cxn modelId="{73811368-B194-4A24-AD33-D7682C703338}" type="presParOf" srcId="{22D8E0AF-322E-4A8E-BC3C-6E9E9A51F58F}" destId="{734C3A16-72FA-42CA-BF15-F44513245016}" srcOrd="2" destOrd="0" presId="urn:microsoft.com/office/officeart/2005/8/layout/lProcess1"/>
    <dgm:cxn modelId="{CF11DF29-864F-46B6-AAB3-A5037CF8A0AD}" type="presParOf" srcId="{734C3A16-72FA-42CA-BF15-F44513245016}" destId="{09ADE9CE-20B7-4A4E-BED6-D56E4ED1D855}" srcOrd="0" destOrd="0" presId="urn:microsoft.com/office/officeart/2005/8/layout/lProcess1"/>
    <dgm:cxn modelId="{45BFDF97-7485-4BD3-9636-A42CF9DED933}" type="presParOf" srcId="{734C3A16-72FA-42CA-BF15-F44513245016}" destId="{C8CE6287-76AA-46C4-B478-0F9183DE6118}" srcOrd="1" destOrd="0" presId="urn:microsoft.com/office/officeart/2005/8/layout/lProcess1"/>
    <dgm:cxn modelId="{96337C59-FBC5-4280-848F-E1ABE955629C}" type="presParOf" srcId="{734C3A16-72FA-42CA-BF15-F44513245016}" destId="{F7AA6D3E-BCE0-4C06-B101-080DA85DCB01}" srcOrd="2" destOrd="0" presId="urn:microsoft.com/office/officeart/2005/8/layout/lProcess1"/>
    <dgm:cxn modelId="{02D7F229-EA09-4CF1-8A9A-9A5AAE90046C}" type="presParOf" srcId="{734C3A16-72FA-42CA-BF15-F44513245016}" destId="{DDA5CBC7-AA05-481A-A03A-3964C1BBBB5A}" srcOrd="3" destOrd="0" presId="urn:microsoft.com/office/officeart/2005/8/layout/lProcess1"/>
    <dgm:cxn modelId="{354586AA-7CE8-4586-9E66-2D688CB72C44}" type="presParOf" srcId="{734C3A16-72FA-42CA-BF15-F44513245016}" destId="{73DBFA1A-3823-4209-9CD6-DBDD456F39FB}" srcOrd="4" destOrd="0" presId="urn:microsoft.com/office/officeart/2005/8/layout/lProcess1"/>
    <dgm:cxn modelId="{90D43EC8-D059-4AA5-A590-3603C8F010A7}" type="presParOf" srcId="{734C3A16-72FA-42CA-BF15-F44513245016}" destId="{E7F7C4A8-2F3A-49BA-B2E4-CF48FCA5D8D8}" srcOrd="5" destOrd="0" presId="urn:microsoft.com/office/officeart/2005/8/layout/lProcess1"/>
    <dgm:cxn modelId="{35CDA84A-A070-48A2-86D3-246382CBFE34}" type="presParOf" srcId="{734C3A16-72FA-42CA-BF15-F44513245016}" destId="{68423B8C-DD55-4C1A-86D3-87118415FFA7}" srcOrd="6" destOrd="0" presId="urn:microsoft.com/office/officeart/2005/8/layout/lProcess1"/>
    <dgm:cxn modelId="{C32B421D-672B-4C43-A100-6B7CE37A7EEB}" type="presParOf" srcId="{734C3A16-72FA-42CA-BF15-F44513245016}" destId="{B501FF85-797F-408A-B210-51B73C7DA79D}" srcOrd="7" destOrd="0" presId="urn:microsoft.com/office/officeart/2005/8/layout/lProcess1"/>
    <dgm:cxn modelId="{80A605F1-1600-4A38-BB0E-D6AA1C73D80E}" type="presParOf" srcId="{734C3A16-72FA-42CA-BF15-F44513245016}" destId="{EA4F3394-F9D1-4844-8BB9-3D1CF20B0794}" srcOrd="8" destOrd="0" presId="urn:microsoft.com/office/officeart/2005/8/layout/lProcess1"/>
    <dgm:cxn modelId="{45D49A7A-3664-4AB2-B3A5-3D21008896A6}" type="presParOf" srcId="{22D8E0AF-322E-4A8E-BC3C-6E9E9A51F58F}" destId="{D5E79C7E-BA4F-41B5-AEAD-7D11CABDB66C}" srcOrd="3" destOrd="0" presId="urn:microsoft.com/office/officeart/2005/8/layout/lProcess1"/>
    <dgm:cxn modelId="{42D72CBF-2A51-4316-9C5E-92655A902468}" type="presParOf" srcId="{22D8E0AF-322E-4A8E-BC3C-6E9E9A51F58F}" destId="{96EC6E5F-616C-4A0E-8B47-23C2DB360B15}" srcOrd="4" destOrd="0" presId="urn:microsoft.com/office/officeart/2005/8/layout/lProcess1"/>
    <dgm:cxn modelId="{2EBB2F01-0952-416C-8D61-9CBBA685F51F}" type="presParOf" srcId="{96EC6E5F-616C-4A0E-8B47-23C2DB360B15}" destId="{67971461-EE07-4B5E-A0C3-A166C6559682}" srcOrd="0" destOrd="0" presId="urn:microsoft.com/office/officeart/2005/8/layout/lProcess1"/>
    <dgm:cxn modelId="{164E6B8A-ACC8-4A59-8C34-C15E679A8503}" type="presParOf" srcId="{96EC6E5F-616C-4A0E-8B47-23C2DB360B15}" destId="{BF9CEF10-4726-4D20-AC2F-85DE706D0D00}" srcOrd="1" destOrd="0" presId="urn:microsoft.com/office/officeart/2005/8/layout/lProcess1"/>
    <dgm:cxn modelId="{E7DA4B73-0D72-4516-ADC6-ED952C9FE81E}" type="presParOf" srcId="{96EC6E5F-616C-4A0E-8B47-23C2DB360B15}" destId="{C1386769-D313-4B62-9BE9-A84DD636105E}" srcOrd="2" destOrd="0" presId="urn:microsoft.com/office/officeart/2005/8/layout/lProcess1"/>
    <dgm:cxn modelId="{0928E017-990D-49BC-A3BB-E762A7BB9C64}" type="presParOf" srcId="{22D8E0AF-322E-4A8E-BC3C-6E9E9A51F58F}" destId="{AEFF52EA-2D4D-4AD3-9F53-6B25191BD163}" srcOrd="5" destOrd="0" presId="urn:microsoft.com/office/officeart/2005/8/layout/lProcess1"/>
    <dgm:cxn modelId="{60AF69CC-E2C4-42C6-A765-A2C5CFC4AEC2}" type="presParOf" srcId="{22D8E0AF-322E-4A8E-BC3C-6E9E9A51F58F}" destId="{C057A87B-CF77-43C5-95EA-FF69715D34A3}" srcOrd="6" destOrd="0" presId="urn:microsoft.com/office/officeart/2005/8/layout/lProcess1"/>
    <dgm:cxn modelId="{3D5AEDB5-C877-49C4-8CE7-CBF70D35C8CE}" type="presParOf" srcId="{C057A87B-CF77-43C5-95EA-FF69715D34A3}" destId="{DA50ACFD-2722-4D29-B376-5CF3C8F3EB41}" srcOrd="0" destOrd="0" presId="urn:microsoft.com/office/officeart/2005/8/layout/lProcess1"/>
    <dgm:cxn modelId="{AA500B7E-8FBA-4B73-A028-C1D05422C680}" type="presParOf" srcId="{C057A87B-CF77-43C5-95EA-FF69715D34A3}" destId="{20D83A49-2A08-463A-AD58-DCD84568653C}" srcOrd="1" destOrd="0" presId="urn:microsoft.com/office/officeart/2005/8/layout/lProcess1"/>
    <dgm:cxn modelId="{206ADCAB-885A-4FE1-8591-C0AD05634214}" type="presParOf" srcId="{C057A87B-CF77-43C5-95EA-FF69715D34A3}" destId="{75889BA5-DC82-4D41-8983-B2EE794BC078}" srcOrd="2" destOrd="0" presId="urn:microsoft.com/office/officeart/2005/8/layout/lProcess1"/>
    <dgm:cxn modelId="{2E529AF3-5E80-4814-9203-C0BF054B49C5}" type="presParOf" srcId="{C057A87B-CF77-43C5-95EA-FF69715D34A3}" destId="{238B2DAF-7347-4AC1-8233-F6C2D8B83B76}" srcOrd="3" destOrd="0" presId="urn:microsoft.com/office/officeart/2005/8/layout/lProcess1"/>
    <dgm:cxn modelId="{B449F90C-0A4B-440E-BF24-5189F7F6FD9C}" type="presParOf" srcId="{C057A87B-CF77-43C5-95EA-FF69715D34A3}" destId="{AAEEDC4B-E383-4BCE-9FAF-E8FDE9405CDC}" srcOrd="4" destOrd="0" presId="urn:microsoft.com/office/officeart/2005/8/layout/lProcess1"/>
    <dgm:cxn modelId="{4379F078-939D-4CBD-AA34-3D8DF143629F}" type="presParOf" srcId="{C057A87B-CF77-43C5-95EA-FF69715D34A3}" destId="{84B25C79-A10D-40C6-A7EE-F369B1410A1F}" srcOrd="5" destOrd="0" presId="urn:microsoft.com/office/officeart/2005/8/layout/lProcess1"/>
    <dgm:cxn modelId="{DA660856-E6A9-423F-8919-844EE0BA7F93}" type="presParOf" srcId="{C057A87B-CF77-43C5-95EA-FF69715D34A3}" destId="{9B6D5F0F-9EF9-411B-BAC1-9CCD9D33F17F}" srcOrd="6" destOrd="0" presId="urn:microsoft.com/office/officeart/2005/8/layout/lProcess1"/>
    <dgm:cxn modelId="{7EA018C1-9F0D-4196-8D2F-B73D67A185AF}" type="presParOf" srcId="{C057A87B-CF77-43C5-95EA-FF69715D34A3}" destId="{BE09C77C-19A4-4501-BEA0-8B29D4BF6695}" srcOrd="7" destOrd="0" presId="urn:microsoft.com/office/officeart/2005/8/layout/lProcess1"/>
    <dgm:cxn modelId="{E903EBD6-6D1D-4720-998C-9EC8AC73F6FF}" type="presParOf" srcId="{C057A87B-CF77-43C5-95EA-FF69715D34A3}" destId="{1BF116D4-28D6-4B74-97E7-2F300B95968A}" srcOrd="8" destOrd="0" presId="urn:microsoft.com/office/officeart/2005/8/layout/lProcess1"/>
    <dgm:cxn modelId="{4CF29671-18FA-4C98-95E8-670667DA10DF}" type="presParOf" srcId="{C057A87B-CF77-43C5-95EA-FF69715D34A3}" destId="{AB3F20F5-D2A2-48A3-A180-6E4CAB5B7BF6}" srcOrd="9" destOrd="0" presId="urn:microsoft.com/office/officeart/2005/8/layout/lProcess1"/>
    <dgm:cxn modelId="{8E582131-17E6-4443-87B5-01EB1374BE61}" type="presParOf" srcId="{C057A87B-CF77-43C5-95EA-FF69715D34A3}" destId="{CD514AC7-08EA-4C79-B7FB-D1AA7D6539A1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CCC75F-E254-476B-B258-FFE99EDCBB20}" type="doc">
      <dgm:prSet loTypeId="urn:microsoft.com/office/officeart/2011/layout/Tab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ACDF790-ED5B-4C27-8C15-33A2A8F64742}">
      <dgm:prSet phldrT="[Text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th-TH" sz="3200" dirty="0" smtClean="0"/>
            <a:t>ความพร้อมของชุมชน</a:t>
          </a:r>
          <a:endParaRPr lang="en-US" sz="3200" dirty="0"/>
        </a:p>
      </dgm:t>
    </dgm:pt>
    <dgm:pt modelId="{462A2578-5433-44F6-8A41-D7B3DC0A7550}" type="parTrans" cxnId="{DA553C30-92A5-475C-BF99-CC4F15069709}">
      <dgm:prSet/>
      <dgm:spPr/>
      <dgm:t>
        <a:bodyPr/>
        <a:lstStyle/>
        <a:p>
          <a:endParaRPr lang="en-US"/>
        </a:p>
      </dgm:t>
    </dgm:pt>
    <dgm:pt modelId="{2D3536BC-4DA8-4FEB-BC08-33D7AA1230AF}" type="sibTrans" cxnId="{DA553C30-92A5-475C-BF99-CC4F15069709}">
      <dgm:prSet/>
      <dgm:spPr/>
      <dgm:t>
        <a:bodyPr/>
        <a:lstStyle/>
        <a:p>
          <a:endParaRPr lang="en-US"/>
        </a:p>
      </dgm:t>
    </dgm:pt>
    <dgm:pt modelId="{882D08D1-510B-4817-8B7B-26F32AC3F59E}">
      <dgm:prSet phldrT="[Text]" custT="1"/>
      <dgm:spPr/>
      <dgm:t>
        <a:bodyPr/>
        <a:lstStyle/>
        <a:p>
          <a:r>
            <a:rPr lang="th-TH" sz="2800" b="1" dirty="0" smtClean="0">
              <a:solidFill>
                <a:srgbClr val="00B0F0"/>
              </a:solidFill>
              <a:cs typeface="+mn-cs"/>
            </a:rPr>
            <a:t>ปัจจัยสนับสนุน</a:t>
          </a:r>
          <a:endParaRPr lang="en-US" sz="2800" dirty="0"/>
        </a:p>
      </dgm:t>
    </dgm:pt>
    <dgm:pt modelId="{94D262AA-91B3-478F-984D-772396C53E14}" type="parTrans" cxnId="{9935366C-FFE2-4145-85C3-BA4E160199FC}">
      <dgm:prSet/>
      <dgm:spPr/>
      <dgm:t>
        <a:bodyPr/>
        <a:lstStyle/>
        <a:p>
          <a:endParaRPr lang="en-US"/>
        </a:p>
      </dgm:t>
    </dgm:pt>
    <dgm:pt modelId="{6E8F8E78-FA36-4146-826B-8B2129625B2F}" type="sibTrans" cxnId="{9935366C-FFE2-4145-85C3-BA4E160199FC}">
      <dgm:prSet/>
      <dgm:spPr/>
      <dgm:t>
        <a:bodyPr/>
        <a:lstStyle/>
        <a:p>
          <a:endParaRPr lang="en-US"/>
        </a:p>
      </dgm:t>
    </dgm:pt>
    <dgm:pt modelId="{F7E28F19-0561-4575-9F7D-14C7A368844E}">
      <dgm:prSet phldrT="[Text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th-TH" sz="2800" dirty="0" smtClean="0"/>
            <a:t>คณะทำงานทุกระดับ</a:t>
          </a:r>
          <a:endParaRPr lang="en-US" sz="2800" dirty="0"/>
        </a:p>
      </dgm:t>
    </dgm:pt>
    <dgm:pt modelId="{C638FA8F-02F4-4D12-ABE9-DFD7F7B74DAD}" type="parTrans" cxnId="{25D1E202-1221-4974-9760-5D2473DFA86F}">
      <dgm:prSet/>
      <dgm:spPr/>
      <dgm:t>
        <a:bodyPr/>
        <a:lstStyle/>
        <a:p>
          <a:endParaRPr lang="en-US"/>
        </a:p>
      </dgm:t>
    </dgm:pt>
    <dgm:pt modelId="{4FC89C8A-D61C-4053-8347-EBBADB082828}" type="sibTrans" cxnId="{25D1E202-1221-4974-9760-5D2473DFA86F}">
      <dgm:prSet/>
      <dgm:spPr/>
      <dgm:t>
        <a:bodyPr/>
        <a:lstStyle/>
        <a:p>
          <a:endParaRPr lang="en-US"/>
        </a:p>
      </dgm:t>
    </dgm:pt>
    <dgm:pt modelId="{64ED5BE6-294B-4740-A7E1-234E9E902458}">
      <dgm:prSet phldrT="[Text]" custT="1"/>
      <dgm:spPr/>
      <dgm:t>
        <a:bodyPr/>
        <a:lstStyle/>
        <a:p>
          <a:r>
            <a:rPr lang="th-TH" sz="3200" dirty="0" smtClean="0"/>
            <a:t>การมีส่วนร่วมเพื่อชุมชน</a:t>
          </a:r>
          <a:endParaRPr lang="en-US" sz="3200" dirty="0"/>
        </a:p>
      </dgm:t>
    </dgm:pt>
    <dgm:pt modelId="{3D66512B-EF21-47AD-98F0-DB27E6A54C08}" type="parTrans" cxnId="{92AE1766-0758-4DFD-8C44-A3CF5803C85D}">
      <dgm:prSet/>
      <dgm:spPr/>
      <dgm:t>
        <a:bodyPr/>
        <a:lstStyle/>
        <a:p>
          <a:endParaRPr lang="en-US"/>
        </a:p>
      </dgm:t>
    </dgm:pt>
    <dgm:pt modelId="{1EE77357-6886-4014-93CC-47A4723642C3}" type="sibTrans" cxnId="{92AE1766-0758-4DFD-8C44-A3CF5803C85D}">
      <dgm:prSet/>
      <dgm:spPr/>
      <dgm:t>
        <a:bodyPr/>
        <a:lstStyle/>
        <a:p>
          <a:endParaRPr lang="en-US"/>
        </a:p>
      </dgm:t>
    </dgm:pt>
    <dgm:pt modelId="{4BF2AAFA-EEF7-40A0-84FE-0C2709FC6181}">
      <dgm:prSet phldrT="[Text]" custT="1"/>
      <dgm:spPr/>
      <dgm:t>
        <a:bodyPr/>
        <a:lstStyle/>
        <a:p>
          <a:r>
            <a:rPr lang="th-TH" sz="2600" b="1" dirty="0" smtClean="0">
              <a:solidFill>
                <a:srgbClr val="00B0F0"/>
              </a:solidFill>
            </a:rPr>
            <a:t>ลงมติ</a:t>
          </a:r>
          <a:r>
            <a:rPr lang="th-TH" sz="2800" b="1" dirty="0" smtClean="0">
              <a:solidFill>
                <a:srgbClr val="00B0F0"/>
              </a:solidFill>
              <a:cs typeface="+mn-cs"/>
            </a:rPr>
            <a:t>การ</a:t>
          </a:r>
          <a:r>
            <a:rPr lang="th-TH" sz="2600" b="1" dirty="0" smtClean="0">
              <a:solidFill>
                <a:srgbClr val="00B0F0"/>
              </a:solidFill>
            </a:rPr>
            <a:t>พัฒนาคุณภาพชีวิต</a:t>
          </a:r>
          <a:endParaRPr lang="en-US" sz="2600" b="1" dirty="0">
            <a:solidFill>
              <a:srgbClr val="00B0F0"/>
            </a:solidFill>
          </a:endParaRPr>
        </a:p>
      </dgm:t>
    </dgm:pt>
    <dgm:pt modelId="{93544F15-969A-46D8-BD3A-EE081D285829}" type="parTrans" cxnId="{01D3A9FA-6B07-4ADB-A97B-DD44D00744D4}">
      <dgm:prSet/>
      <dgm:spPr/>
      <dgm:t>
        <a:bodyPr/>
        <a:lstStyle/>
        <a:p>
          <a:endParaRPr lang="en-US"/>
        </a:p>
      </dgm:t>
    </dgm:pt>
    <dgm:pt modelId="{8777EFF3-E149-4362-A714-0E604BA9C46E}" type="sibTrans" cxnId="{01D3A9FA-6B07-4ADB-A97B-DD44D00744D4}">
      <dgm:prSet/>
      <dgm:spPr/>
      <dgm:t>
        <a:bodyPr/>
        <a:lstStyle/>
        <a:p>
          <a:endParaRPr lang="en-US"/>
        </a:p>
      </dgm:t>
    </dgm:pt>
    <dgm:pt modelId="{D532CB22-CA7A-44F4-A7F9-633417E80385}">
      <dgm:prSet phldrT="[Text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th-TH" sz="2800" dirty="0" smtClean="0"/>
            <a:t>คัดเลือกโครงการ</a:t>
          </a:r>
          <a:endParaRPr lang="en-US" sz="2800" dirty="0"/>
        </a:p>
      </dgm:t>
    </dgm:pt>
    <dgm:pt modelId="{3B0C4375-1C7C-4251-9484-5B3F097CA42A}" type="parTrans" cxnId="{10CE953A-A4A0-4E08-9E94-CCD3720372DA}">
      <dgm:prSet/>
      <dgm:spPr/>
      <dgm:t>
        <a:bodyPr/>
        <a:lstStyle/>
        <a:p>
          <a:endParaRPr lang="en-US"/>
        </a:p>
      </dgm:t>
    </dgm:pt>
    <dgm:pt modelId="{803FC842-3792-4FEC-A60B-A591B13189E7}" type="sibTrans" cxnId="{10CE953A-A4A0-4E08-9E94-CCD3720372DA}">
      <dgm:prSet/>
      <dgm:spPr/>
      <dgm:t>
        <a:bodyPr/>
        <a:lstStyle/>
        <a:p>
          <a:endParaRPr lang="en-US"/>
        </a:p>
      </dgm:t>
    </dgm:pt>
    <dgm:pt modelId="{5DA99D31-CA50-426C-94A6-5BF1C85DD41E}">
      <dgm:prSet phldrT="[Text]" custT="1"/>
      <dgm:spPr/>
      <dgm:t>
        <a:bodyPr/>
        <a:lstStyle/>
        <a:p>
          <a:r>
            <a:rPr lang="th-TH" sz="3200" dirty="0" smtClean="0"/>
            <a:t>การประชาสัมพันธ์</a:t>
          </a:r>
          <a:endParaRPr lang="en-US" sz="3200" dirty="0"/>
        </a:p>
      </dgm:t>
    </dgm:pt>
    <dgm:pt modelId="{90F1DD49-CEB8-4FFA-99F8-B2D6889A3022}" type="parTrans" cxnId="{EAE43CDF-2D7E-4840-BD19-828F263C86F3}">
      <dgm:prSet/>
      <dgm:spPr/>
      <dgm:t>
        <a:bodyPr/>
        <a:lstStyle/>
        <a:p>
          <a:endParaRPr lang="en-US"/>
        </a:p>
      </dgm:t>
    </dgm:pt>
    <dgm:pt modelId="{4973BE21-C82B-43E4-A8B1-4CAFFDC8F99D}" type="sibTrans" cxnId="{EAE43CDF-2D7E-4840-BD19-828F263C86F3}">
      <dgm:prSet/>
      <dgm:spPr/>
      <dgm:t>
        <a:bodyPr/>
        <a:lstStyle/>
        <a:p>
          <a:endParaRPr lang="en-US"/>
        </a:p>
      </dgm:t>
    </dgm:pt>
    <dgm:pt modelId="{B113E8A2-A111-4EEC-A1FC-10750E6E8908}">
      <dgm:prSet phldrT="[Text]" phldr="1"/>
      <dgm:spPr/>
      <dgm:t>
        <a:bodyPr/>
        <a:lstStyle/>
        <a:p>
          <a:endParaRPr lang="en-US"/>
        </a:p>
      </dgm:t>
    </dgm:pt>
    <dgm:pt modelId="{FBF3DDA8-3834-4535-AFCC-E47B5133963C}" type="parTrans" cxnId="{040CAC17-DE5E-420B-A206-897F85FE1D3F}">
      <dgm:prSet/>
      <dgm:spPr/>
      <dgm:t>
        <a:bodyPr/>
        <a:lstStyle/>
        <a:p>
          <a:endParaRPr lang="en-US"/>
        </a:p>
      </dgm:t>
    </dgm:pt>
    <dgm:pt modelId="{59DF91F6-5B9A-46F8-ACD8-1440C21E5380}" type="sibTrans" cxnId="{040CAC17-DE5E-420B-A206-897F85FE1D3F}">
      <dgm:prSet/>
      <dgm:spPr/>
      <dgm:t>
        <a:bodyPr/>
        <a:lstStyle/>
        <a:p>
          <a:endParaRPr lang="en-US"/>
        </a:p>
      </dgm:t>
    </dgm:pt>
    <dgm:pt modelId="{9F677491-549A-41D9-A692-DE3C170FC555}">
      <dgm:prSet phldrT="[Text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th-TH" sz="2800" dirty="0" smtClean="0"/>
            <a:t>สื่อสิ่งพิมพ์/แผนพับ/โทรทัศน์/วิทยุกระจายเสียง</a:t>
          </a:r>
          <a:endParaRPr lang="en-US" sz="2800" dirty="0"/>
        </a:p>
      </dgm:t>
    </dgm:pt>
    <dgm:pt modelId="{470DA5CD-610D-46DA-ADEB-953B05598FFB}" type="parTrans" cxnId="{EB9A44C8-BC10-43F1-BC4B-1462F7B0983D}">
      <dgm:prSet/>
      <dgm:spPr/>
      <dgm:t>
        <a:bodyPr/>
        <a:lstStyle/>
        <a:p>
          <a:endParaRPr lang="en-US"/>
        </a:p>
      </dgm:t>
    </dgm:pt>
    <dgm:pt modelId="{9A3C18C2-6DED-4486-A9FC-F64C86384E41}" type="sibTrans" cxnId="{EB9A44C8-BC10-43F1-BC4B-1462F7B0983D}">
      <dgm:prSet/>
      <dgm:spPr/>
      <dgm:t>
        <a:bodyPr/>
        <a:lstStyle/>
        <a:p>
          <a:endParaRPr lang="en-US"/>
        </a:p>
      </dgm:t>
    </dgm:pt>
    <dgm:pt modelId="{85D45FED-A0E7-475F-9425-C710EE201FF4}">
      <dgm:prSet phldrT="[Text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en-US" sz="2800" dirty="0" smtClean="0"/>
            <a:t>Key Man + Partner</a:t>
          </a:r>
          <a:endParaRPr lang="en-US" sz="2800" dirty="0"/>
        </a:p>
      </dgm:t>
    </dgm:pt>
    <dgm:pt modelId="{521B6CCC-1D09-495F-AC47-A5BF92824DC9}" type="parTrans" cxnId="{CE5A11B2-8C12-4810-A388-8E1643890C2B}">
      <dgm:prSet/>
      <dgm:spPr/>
      <dgm:t>
        <a:bodyPr/>
        <a:lstStyle/>
        <a:p>
          <a:endParaRPr lang="en-US"/>
        </a:p>
      </dgm:t>
    </dgm:pt>
    <dgm:pt modelId="{01E10D72-5F13-4E6E-BBCA-C42AC930C9A7}" type="sibTrans" cxnId="{CE5A11B2-8C12-4810-A388-8E1643890C2B}">
      <dgm:prSet/>
      <dgm:spPr/>
      <dgm:t>
        <a:bodyPr/>
        <a:lstStyle/>
        <a:p>
          <a:endParaRPr lang="en-US"/>
        </a:p>
      </dgm:t>
    </dgm:pt>
    <dgm:pt modelId="{A57017F8-E2CA-456D-974A-E66F8BCA4568}">
      <dgm:prSet phldrT="[Text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th-TH" sz="2800" dirty="0" smtClean="0"/>
            <a:t>ความต่อเนื่องจริงจัง</a:t>
          </a:r>
          <a:endParaRPr lang="en-US" sz="2800" dirty="0"/>
        </a:p>
      </dgm:t>
    </dgm:pt>
    <dgm:pt modelId="{DBD5E8BA-355C-4052-9663-EE2DBDC24A9E}" type="parTrans" cxnId="{B6173294-5678-4C72-A3B1-57FBE267AB86}">
      <dgm:prSet/>
      <dgm:spPr/>
      <dgm:t>
        <a:bodyPr/>
        <a:lstStyle/>
        <a:p>
          <a:endParaRPr lang="en-US"/>
        </a:p>
      </dgm:t>
    </dgm:pt>
    <dgm:pt modelId="{93F64C30-4FDB-452D-8E8A-01028F68B845}" type="sibTrans" cxnId="{B6173294-5678-4C72-A3B1-57FBE267AB86}">
      <dgm:prSet/>
      <dgm:spPr/>
      <dgm:t>
        <a:bodyPr/>
        <a:lstStyle/>
        <a:p>
          <a:endParaRPr lang="en-US"/>
        </a:p>
      </dgm:t>
    </dgm:pt>
    <dgm:pt modelId="{A3100D52-2C1B-4E48-8552-BD00D63B8225}">
      <dgm:prSet phldrT="[Text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th-TH" sz="2800" dirty="0" smtClean="0"/>
            <a:t>สื่อสังคมออนไลน์ เช่น </a:t>
          </a:r>
          <a:r>
            <a:rPr lang="en-US" sz="2800" dirty="0" smtClean="0"/>
            <a:t>Face book, web site, twitter </a:t>
          </a:r>
          <a:endParaRPr lang="en-US" sz="2800" dirty="0"/>
        </a:p>
      </dgm:t>
    </dgm:pt>
    <dgm:pt modelId="{96197999-8D3D-4599-981F-BB50CC8DE3C0}" type="parTrans" cxnId="{AA4B91AC-38F5-464E-981C-C9C7B4F5E47F}">
      <dgm:prSet/>
      <dgm:spPr/>
      <dgm:t>
        <a:bodyPr/>
        <a:lstStyle/>
        <a:p>
          <a:endParaRPr lang="en-US"/>
        </a:p>
      </dgm:t>
    </dgm:pt>
    <dgm:pt modelId="{4AAB4AD1-5FF6-4001-BBA1-D1DF0DF20022}" type="sibTrans" cxnId="{AA4B91AC-38F5-464E-981C-C9C7B4F5E47F}">
      <dgm:prSet/>
      <dgm:spPr/>
      <dgm:t>
        <a:bodyPr/>
        <a:lstStyle/>
        <a:p>
          <a:endParaRPr lang="en-US"/>
        </a:p>
      </dgm:t>
    </dgm:pt>
    <dgm:pt modelId="{22809DE1-613B-431C-B687-9C9A546F6AFA}">
      <dgm:prSet phldrT="[Text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th-TH" sz="2800" dirty="0" smtClean="0"/>
            <a:t>กลุ่มองค์กร/เสียงตามสาย/เวทีประชาคม/ศุนย์ข้อมูลชุมชน</a:t>
          </a:r>
          <a:endParaRPr lang="en-US" sz="2800" dirty="0"/>
        </a:p>
      </dgm:t>
    </dgm:pt>
    <dgm:pt modelId="{E14F1AF4-56E4-4961-B1F3-929B9C45E640}" type="parTrans" cxnId="{DA86F8E1-0DF1-4188-8B7B-F7B81C1AAA63}">
      <dgm:prSet/>
      <dgm:spPr/>
      <dgm:t>
        <a:bodyPr/>
        <a:lstStyle/>
        <a:p>
          <a:endParaRPr lang="en-US"/>
        </a:p>
      </dgm:t>
    </dgm:pt>
    <dgm:pt modelId="{DA844CF2-33F9-4CD4-BBFA-348832A91FBD}" type="sibTrans" cxnId="{DA86F8E1-0DF1-4188-8B7B-F7B81C1AAA63}">
      <dgm:prSet/>
      <dgm:spPr/>
      <dgm:t>
        <a:bodyPr/>
        <a:lstStyle/>
        <a:p>
          <a:endParaRPr lang="en-US"/>
        </a:p>
      </dgm:t>
    </dgm:pt>
    <dgm:pt modelId="{70BF529A-226E-485D-AABA-63EDFE80E7C8}">
      <dgm:prSet phldrT="[Text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th-TH" sz="2800" dirty="0" smtClean="0"/>
            <a:t>ขับเคลื่อนกิจกรรม/ประสานความร่วมือ</a:t>
          </a:r>
          <a:endParaRPr lang="en-US" sz="2800" dirty="0"/>
        </a:p>
      </dgm:t>
    </dgm:pt>
    <dgm:pt modelId="{8BA12334-D6E8-4631-9E65-28D4839EF7C3}" type="parTrans" cxnId="{0F54B0C1-148B-4D12-A422-612243492924}">
      <dgm:prSet/>
      <dgm:spPr/>
      <dgm:t>
        <a:bodyPr/>
        <a:lstStyle/>
        <a:p>
          <a:endParaRPr lang="en-US"/>
        </a:p>
      </dgm:t>
    </dgm:pt>
    <dgm:pt modelId="{30C6B3A1-8BF7-445A-935D-38D987E73615}" type="sibTrans" cxnId="{0F54B0C1-148B-4D12-A422-612243492924}">
      <dgm:prSet/>
      <dgm:spPr/>
      <dgm:t>
        <a:bodyPr/>
        <a:lstStyle/>
        <a:p>
          <a:endParaRPr lang="en-US"/>
        </a:p>
      </dgm:t>
    </dgm:pt>
    <dgm:pt modelId="{D5A82EB0-0FAA-448F-BBBA-FA0B39ECD9A6}">
      <dgm:prSet phldrT="[Text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th-TH" sz="2800" dirty="0" smtClean="0"/>
            <a:t>งบประมาณสนับสนุน</a:t>
          </a:r>
          <a:endParaRPr lang="en-US" sz="2800" dirty="0"/>
        </a:p>
      </dgm:t>
    </dgm:pt>
    <dgm:pt modelId="{48F21134-B436-4BBE-A597-D14DBFC485FF}" type="parTrans" cxnId="{44E13721-1F9A-406C-95EC-7AB2E203B046}">
      <dgm:prSet/>
      <dgm:spPr/>
      <dgm:t>
        <a:bodyPr/>
        <a:lstStyle/>
        <a:p>
          <a:endParaRPr lang="en-US"/>
        </a:p>
      </dgm:t>
    </dgm:pt>
    <dgm:pt modelId="{1B9E5535-7B62-4C62-8442-B8F78FACD716}" type="sibTrans" cxnId="{44E13721-1F9A-406C-95EC-7AB2E203B046}">
      <dgm:prSet/>
      <dgm:spPr/>
      <dgm:t>
        <a:bodyPr/>
        <a:lstStyle/>
        <a:p>
          <a:endParaRPr lang="en-US"/>
        </a:p>
      </dgm:t>
    </dgm:pt>
    <dgm:pt modelId="{7D539A8F-EABC-47E4-8AC6-24E982ACB057}" type="pres">
      <dgm:prSet presAssocID="{A1CCC75F-E254-476B-B258-FFE99EDCBB2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95F93F2-607D-4374-A334-CAB9679240CF}" type="pres">
      <dgm:prSet presAssocID="{AACDF790-ED5B-4C27-8C15-33A2A8F64742}" presName="composite" presStyleCnt="0"/>
      <dgm:spPr/>
    </dgm:pt>
    <dgm:pt modelId="{F3E71C6B-60F5-437A-B86A-6AA4ADDCCA8D}" type="pres">
      <dgm:prSet presAssocID="{AACDF790-ED5B-4C27-8C15-33A2A8F64742}" presName="FirstChild" presStyleLbl="revTx" presStyleIdx="0" presStyleCnt="6" custScaleX="866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CB26DA-A5D1-45D2-8572-EF63D76F55E2}" type="pres">
      <dgm:prSet presAssocID="{AACDF790-ED5B-4C27-8C15-33A2A8F64742}" presName="Parent" presStyleLbl="alignNode1" presStyleIdx="0" presStyleCnt="3" custScaleX="121487" custLinFactNeighborX="607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BA9472-423A-4426-A72F-4610C05B3EA4}" type="pres">
      <dgm:prSet presAssocID="{AACDF790-ED5B-4C27-8C15-33A2A8F64742}" presName="Accent" presStyleLbl="parChTrans1D1" presStyleIdx="0" presStyleCnt="3"/>
      <dgm:spPr/>
    </dgm:pt>
    <dgm:pt modelId="{A8ECDCF2-F77D-4DE6-92F6-EB95FA3BE277}" type="pres">
      <dgm:prSet presAssocID="{AACDF790-ED5B-4C27-8C15-33A2A8F64742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02B3D-6F3D-4E29-954A-C5D0F54061C0}" type="pres">
      <dgm:prSet presAssocID="{2D3536BC-4DA8-4FEB-BC08-33D7AA1230AF}" presName="sibTrans" presStyleCnt="0"/>
      <dgm:spPr/>
    </dgm:pt>
    <dgm:pt modelId="{EA7BB7EC-A768-46DF-B721-03A3EE65C11C}" type="pres">
      <dgm:prSet presAssocID="{64ED5BE6-294B-4740-A7E1-234E9E902458}" presName="composite" presStyleCnt="0"/>
      <dgm:spPr/>
    </dgm:pt>
    <dgm:pt modelId="{0E20C146-7D5E-4C64-9EBA-FFD73D90E8C1}" type="pres">
      <dgm:prSet presAssocID="{64ED5BE6-294B-4740-A7E1-234E9E902458}" presName="FirstChild" presStyleLbl="revTx" presStyleIdx="2" presStyleCnt="6" custScaleX="866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5DF2AC-3BCF-4CFF-A35B-8AB085655A73}" type="pres">
      <dgm:prSet presAssocID="{64ED5BE6-294B-4740-A7E1-234E9E902458}" presName="Parent" presStyleLbl="alignNode1" presStyleIdx="1" presStyleCnt="3" custScaleX="121487" custLinFactNeighborX="607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54194E-4A1B-4004-8C91-6700B8A37007}" type="pres">
      <dgm:prSet presAssocID="{64ED5BE6-294B-4740-A7E1-234E9E902458}" presName="Accent" presStyleLbl="parChTrans1D1" presStyleIdx="1" presStyleCnt="3"/>
      <dgm:spPr/>
    </dgm:pt>
    <dgm:pt modelId="{1B2B9CD4-9A0E-4A13-B7A9-AC1DE511C2C9}" type="pres">
      <dgm:prSet presAssocID="{64ED5BE6-294B-4740-A7E1-234E9E902458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4DBFF5-9BC4-45B2-8671-891E3B848745}" type="pres">
      <dgm:prSet presAssocID="{1EE77357-6886-4014-93CC-47A4723642C3}" presName="sibTrans" presStyleCnt="0"/>
      <dgm:spPr/>
    </dgm:pt>
    <dgm:pt modelId="{F400662D-72EF-45E4-96C2-9A19ED6DAF8B}" type="pres">
      <dgm:prSet presAssocID="{5DA99D31-CA50-426C-94A6-5BF1C85DD41E}" presName="composite" presStyleCnt="0"/>
      <dgm:spPr/>
    </dgm:pt>
    <dgm:pt modelId="{6BF2F324-D017-41A9-81BF-ED040AB3B8DA}" type="pres">
      <dgm:prSet presAssocID="{5DA99D31-CA50-426C-94A6-5BF1C85DD41E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97E96E-D226-4833-B798-2588F8ACFC16}" type="pres">
      <dgm:prSet presAssocID="{5DA99D31-CA50-426C-94A6-5BF1C85DD41E}" presName="Parent" presStyleLbl="alignNode1" presStyleIdx="2" presStyleCnt="3" custScaleX="121487" custLinFactNeighborX="607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1F0734-80AC-4AC9-9D37-E255720F77B6}" type="pres">
      <dgm:prSet presAssocID="{5DA99D31-CA50-426C-94A6-5BF1C85DD41E}" presName="Accent" presStyleLbl="parChTrans1D1" presStyleIdx="2" presStyleCnt="3"/>
      <dgm:spPr/>
    </dgm:pt>
    <dgm:pt modelId="{A946C00D-8BD6-4D49-A4EA-9ED8A1647D5B}" type="pres">
      <dgm:prSet presAssocID="{5DA99D31-CA50-426C-94A6-5BF1C85DD41E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7D3C8A-FCF3-4A6A-ACC0-FBE4D955891E}" type="presOf" srcId="{D532CB22-CA7A-44F4-A7F9-633417E80385}" destId="{1B2B9CD4-9A0E-4A13-B7A9-AC1DE511C2C9}" srcOrd="0" destOrd="0" presId="urn:microsoft.com/office/officeart/2011/layout/TabList"/>
    <dgm:cxn modelId="{B6173294-5678-4C72-A3B1-57FBE267AB86}" srcId="{AACDF790-ED5B-4C27-8C15-33A2A8F64742}" destId="{A57017F8-E2CA-456D-974A-E66F8BCA4568}" srcOrd="3" destOrd="0" parTransId="{DBD5E8BA-355C-4052-9663-EE2DBDC24A9E}" sibTransId="{93F64C30-4FDB-452D-8E8A-01028F68B845}"/>
    <dgm:cxn modelId="{0F54B0C1-148B-4D12-A422-612243492924}" srcId="{64ED5BE6-294B-4740-A7E1-234E9E902458}" destId="{70BF529A-226E-485D-AABA-63EDFE80E7C8}" srcOrd="2" destOrd="0" parTransId="{8BA12334-D6E8-4631-9E65-28D4839EF7C3}" sibTransId="{30C6B3A1-8BF7-445A-935D-38D987E73615}"/>
    <dgm:cxn modelId="{DA86F8E1-0DF1-4188-8B7B-F7B81C1AAA63}" srcId="{5DA99D31-CA50-426C-94A6-5BF1C85DD41E}" destId="{22809DE1-613B-431C-B687-9C9A546F6AFA}" srcOrd="3" destOrd="0" parTransId="{E14F1AF4-56E4-4961-B1F3-929B9C45E640}" sibTransId="{DA844CF2-33F9-4CD4-BBFA-348832A91FBD}"/>
    <dgm:cxn modelId="{79484024-D87A-4EC7-9F67-0CF354C266A2}" type="presOf" srcId="{A3100D52-2C1B-4E48-8552-BD00D63B8225}" destId="{A946C00D-8BD6-4D49-A4EA-9ED8A1647D5B}" srcOrd="0" destOrd="1" presId="urn:microsoft.com/office/officeart/2011/layout/TabList"/>
    <dgm:cxn modelId="{E4F14160-B02B-42EB-B773-424D114117C5}" type="presOf" srcId="{22809DE1-613B-431C-B687-9C9A546F6AFA}" destId="{A946C00D-8BD6-4D49-A4EA-9ED8A1647D5B}" srcOrd="0" destOrd="2" presId="urn:microsoft.com/office/officeart/2011/layout/TabList"/>
    <dgm:cxn modelId="{FD736568-5292-418E-B8F4-0DC9156CE8E9}" type="presOf" srcId="{85D45FED-A0E7-475F-9425-C710EE201FF4}" destId="{A8ECDCF2-F77D-4DE6-92F6-EB95FA3BE277}" srcOrd="0" destOrd="1" presId="urn:microsoft.com/office/officeart/2011/layout/TabList"/>
    <dgm:cxn modelId="{A0AFD1F9-BF98-4C12-9F0E-8D3A5BF3EDC5}" type="presOf" srcId="{AACDF790-ED5B-4C27-8C15-33A2A8F64742}" destId="{60CB26DA-A5D1-45D2-8572-EF63D76F55E2}" srcOrd="0" destOrd="0" presId="urn:microsoft.com/office/officeart/2011/layout/TabList"/>
    <dgm:cxn modelId="{EAE43CDF-2D7E-4840-BD19-828F263C86F3}" srcId="{A1CCC75F-E254-476B-B258-FFE99EDCBB20}" destId="{5DA99D31-CA50-426C-94A6-5BF1C85DD41E}" srcOrd="2" destOrd="0" parTransId="{90F1DD49-CEB8-4FFA-99F8-B2D6889A3022}" sibTransId="{4973BE21-C82B-43E4-A8B1-4CAFFDC8F99D}"/>
    <dgm:cxn modelId="{040CAC17-DE5E-420B-A206-897F85FE1D3F}" srcId="{5DA99D31-CA50-426C-94A6-5BF1C85DD41E}" destId="{B113E8A2-A111-4EEC-A1FC-10750E6E8908}" srcOrd="0" destOrd="0" parTransId="{FBF3DDA8-3834-4535-AFCC-E47B5133963C}" sibTransId="{59DF91F6-5B9A-46F8-ACD8-1440C21E5380}"/>
    <dgm:cxn modelId="{6ED4674D-C336-49A4-AD80-4472CAF046C5}" type="presOf" srcId="{5DA99D31-CA50-426C-94A6-5BF1C85DD41E}" destId="{0697E96E-D226-4833-B798-2588F8ACFC16}" srcOrd="0" destOrd="0" presId="urn:microsoft.com/office/officeart/2011/layout/TabList"/>
    <dgm:cxn modelId="{AA4B91AC-38F5-464E-981C-C9C7B4F5E47F}" srcId="{5DA99D31-CA50-426C-94A6-5BF1C85DD41E}" destId="{A3100D52-2C1B-4E48-8552-BD00D63B8225}" srcOrd="2" destOrd="0" parTransId="{96197999-8D3D-4599-981F-BB50CC8DE3C0}" sibTransId="{4AAB4AD1-5FF6-4001-BBA1-D1DF0DF20022}"/>
    <dgm:cxn modelId="{1DA668BA-0217-4BAF-9ED7-1FAA7A91E020}" type="presOf" srcId="{B113E8A2-A111-4EEC-A1FC-10750E6E8908}" destId="{6BF2F324-D017-41A9-81BF-ED040AB3B8DA}" srcOrd="0" destOrd="0" presId="urn:microsoft.com/office/officeart/2011/layout/TabList"/>
    <dgm:cxn modelId="{315EA82B-7709-4AA4-A0CF-ECB9CD26A6DF}" type="presOf" srcId="{70BF529A-226E-485D-AABA-63EDFE80E7C8}" destId="{1B2B9CD4-9A0E-4A13-B7A9-AC1DE511C2C9}" srcOrd="0" destOrd="1" presId="urn:microsoft.com/office/officeart/2011/layout/TabList"/>
    <dgm:cxn modelId="{9935366C-FFE2-4145-85C3-BA4E160199FC}" srcId="{AACDF790-ED5B-4C27-8C15-33A2A8F64742}" destId="{882D08D1-510B-4817-8B7B-26F32AC3F59E}" srcOrd="0" destOrd="0" parTransId="{94D262AA-91B3-478F-984D-772396C53E14}" sibTransId="{6E8F8E78-FA36-4146-826B-8B2129625B2F}"/>
    <dgm:cxn modelId="{EB9A44C8-BC10-43F1-BC4B-1462F7B0983D}" srcId="{5DA99D31-CA50-426C-94A6-5BF1C85DD41E}" destId="{9F677491-549A-41D9-A692-DE3C170FC555}" srcOrd="1" destOrd="0" parTransId="{470DA5CD-610D-46DA-ADEB-953B05598FFB}" sibTransId="{9A3C18C2-6DED-4486-A9FC-F64C86384E41}"/>
    <dgm:cxn modelId="{F13F7C83-DC31-47BC-8AB1-6A667701FFFC}" type="presOf" srcId="{A57017F8-E2CA-456D-974A-E66F8BCA4568}" destId="{A8ECDCF2-F77D-4DE6-92F6-EB95FA3BE277}" srcOrd="0" destOrd="2" presId="urn:microsoft.com/office/officeart/2011/layout/TabList"/>
    <dgm:cxn modelId="{D8F57586-46F4-4915-9BCD-03040FE04F86}" type="presOf" srcId="{882D08D1-510B-4817-8B7B-26F32AC3F59E}" destId="{F3E71C6B-60F5-437A-B86A-6AA4ADDCCA8D}" srcOrd="0" destOrd="0" presId="urn:microsoft.com/office/officeart/2011/layout/TabList"/>
    <dgm:cxn modelId="{01D3A9FA-6B07-4ADB-A97B-DD44D00744D4}" srcId="{64ED5BE6-294B-4740-A7E1-234E9E902458}" destId="{4BF2AAFA-EEF7-40A0-84FE-0C2709FC6181}" srcOrd="0" destOrd="0" parTransId="{93544F15-969A-46D8-BD3A-EE081D285829}" sibTransId="{8777EFF3-E149-4362-A714-0E604BA9C46E}"/>
    <dgm:cxn modelId="{DA553C30-92A5-475C-BF99-CC4F15069709}" srcId="{A1CCC75F-E254-476B-B258-FFE99EDCBB20}" destId="{AACDF790-ED5B-4C27-8C15-33A2A8F64742}" srcOrd="0" destOrd="0" parTransId="{462A2578-5433-44F6-8A41-D7B3DC0A7550}" sibTransId="{2D3536BC-4DA8-4FEB-BC08-33D7AA1230AF}"/>
    <dgm:cxn modelId="{B8F53735-A115-46A0-9498-3387566D670A}" type="presOf" srcId="{A1CCC75F-E254-476B-B258-FFE99EDCBB20}" destId="{7D539A8F-EABC-47E4-8AC6-24E982ACB057}" srcOrd="0" destOrd="0" presId="urn:microsoft.com/office/officeart/2011/layout/TabList"/>
    <dgm:cxn modelId="{9376CDFD-7D96-4920-9B87-D388A4E9BB66}" type="presOf" srcId="{64ED5BE6-294B-4740-A7E1-234E9E902458}" destId="{735DF2AC-3BCF-4CFF-A35B-8AB085655A73}" srcOrd="0" destOrd="0" presId="urn:microsoft.com/office/officeart/2011/layout/TabList"/>
    <dgm:cxn modelId="{B53C2664-BA13-49CD-8C09-C925080BB043}" type="presOf" srcId="{9F677491-549A-41D9-A692-DE3C170FC555}" destId="{A946C00D-8BD6-4D49-A4EA-9ED8A1647D5B}" srcOrd="0" destOrd="0" presId="urn:microsoft.com/office/officeart/2011/layout/TabList"/>
    <dgm:cxn modelId="{B8C887A3-5B31-42F0-86F4-D55F0EC341B5}" type="presOf" srcId="{4BF2AAFA-EEF7-40A0-84FE-0C2709FC6181}" destId="{0E20C146-7D5E-4C64-9EBA-FFD73D90E8C1}" srcOrd="0" destOrd="0" presId="urn:microsoft.com/office/officeart/2011/layout/TabList"/>
    <dgm:cxn modelId="{44E13721-1F9A-406C-95EC-7AB2E203B046}" srcId="{64ED5BE6-294B-4740-A7E1-234E9E902458}" destId="{D5A82EB0-0FAA-448F-BBBA-FA0B39ECD9A6}" srcOrd="3" destOrd="0" parTransId="{48F21134-B436-4BBE-A597-D14DBFC485FF}" sibTransId="{1B9E5535-7B62-4C62-8442-B8F78FACD716}"/>
    <dgm:cxn modelId="{10CE953A-A4A0-4E08-9E94-CCD3720372DA}" srcId="{64ED5BE6-294B-4740-A7E1-234E9E902458}" destId="{D532CB22-CA7A-44F4-A7F9-633417E80385}" srcOrd="1" destOrd="0" parTransId="{3B0C4375-1C7C-4251-9484-5B3F097CA42A}" sibTransId="{803FC842-3792-4FEC-A60B-A591B13189E7}"/>
    <dgm:cxn modelId="{46E3E70C-A4F3-4B40-A019-88D2D533F167}" type="presOf" srcId="{D5A82EB0-0FAA-448F-BBBA-FA0B39ECD9A6}" destId="{1B2B9CD4-9A0E-4A13-B7A9-AC1DE511C2C9}" srcOrd="0" destOrd="2" presId="urn:microsoft.com/office/officeart/2011/layout/TabList"/>
    <dgm:cxn modelId="{98145A19-62E9-43FF-A728-792593CD2E14}" type="presOf" srcId="{F7E28F19-0561-4575-9F7D-14C7A368844E}" destId="{A8ECDCF2-F77D-4DE6-92F6-EB95FA3BE277}" srcOrd="0" destOrd="0" presId="urn:microsoft.com/office/officeart/2011/layout/TabList"/>
    <dgm:cxn modelId="{CE5A11B2-8C12-4810-A388-8E1643890C2B}" srcId="{AACDF790-ED5B-4C27-8C15-33A2A8F64742}" destId="{85D45FED-A0E7-475F-9425-C710EE201FF4}" srcOrd="2" destOrd="0" parTransId="{521B6CCC-1D09-495F-AC47-A5BF92824DC9}" sibTransId="{01E10D72-5F13-4E6E-BBCA-C42AC930C9A7}"/>
    <dgm:cxn modelId="{25D1E202-1221-4974-9760-5D2473DFA86F}" srcId="{AACDF790-ED5B-4C27-8C15-33A2A8F64742}" destId="{F7E28F19-0561-4575-9F7D-14C7A368844E}" srcOrd="1" destOrd="0" parTransId="{C638FA8F-02F4-4D12-ABE9-DFD7F7B74DAD}" sibTransId="{4FC89C8A-D61C-4053-8347-EBBADB082828}"/>
    <dgm:cxn modelId="{92AE1766-0758-4DFD-8C44-A3CF5803C85D}" srcId="{A1CCC75F-E254-476B-B258-FFE99EDCBB20}" destId="{64ED5BE6-294B-4740-A7E1-234E9E902458}" srcOrd="1" destOrd="0" parTransId="{3D66512B-EF21-47AD-98F0-DB27E6A54C08}" sibTransId="{1EE77357-6886-4014-93CC-47A4723642C3}"/>
    <dgm:cxn modelId="{01BFD608-26F4-4139-B20F-48463D27960D}" type="presParOf" srcId="{7D539A8F-EABC-47E4-8AC6-24E982ACB057}" destId="{F95F93F2-607D-4374-A334-CAB9679240CF}" srcOrd="0" destOrd="0" presId="urn:microsoft.com/office/officeart/2011/layout/TabList"/>
    <dgm:cxn modelId="{15D55C62-25DD-44BF-A1F7-74A9C6DF793E}" type="presParOf" srcId="{F95F93F2-607D-4374-A334-CAB9679240CF}" destId="{F3E71C6B-60F5-437A-B86A-6AA4ADDCCA8D}" srcOrd="0" destOrd="0" presId="urn:microsoft.com/office/officeart/2011/layout/TabList"/>
    <dgm:cxn modelId="{982BBCDB-DEEF-4334-B012-2C7D35B44AF0}" type="presParOf" srcId="{F95F93F2-607D-4374-A334-CAB9679240CF}" destId="{60CB26DA-A5D1-45D2-8572-EF63D76F55E2}" srcOrd="1" destOrd="0" presId="urn:microsoft.com/office/officeart/2011/layout/TabList"/>
    <dgm:cxn modelId="{BD95D935-2C2D-44B5-B3A3-2A69A338FDD1}" type="presParOf" srcId="{F95F93F2-607D-4374-A334-CAB9679240CF}" destId="{09BA9472-423A-4426-A72F-4610C05B3EA4}" srcOrd="2" destOrd="0" presId="urn:microsoft.com/office/officeart/2011/layout/TabList"/>
    <dgm:cxn modelId="{E7D1CA9E-AF76-4B51-B3CF-FB06A8F0DBDE}" type="presParOf" srcId="{7D539A8F-EABC-47E4-8AC6-24E982ACB057}" destId="{A8ECDCF2-F77D-4DE6-92F6-EB95FA3BE277}" srcOrd="1" destOrd="0" presId="urn:microsoft.com/office/officeart/2011/layout/TabList"/>
    <dgm:cxn modelId="{C023775D-4124-4CD5-99F3-AD9A995A0F44}" type="presParOf" srcId="{7D539A8F-EABC-47E4-8AC6-24E982ACB057}" destId="{9C402B3D-6F3D-4E29-954A-C5D0F54061C0}" srcOrd="2" destOrd="0" presId="urn:microsoft.com/office/officeart/2011/layout/TabList"/>
    <dgm:cxn modelId="{ED7C2CE3-11D5-4801-95F7-5A23119FDC48}" type="presParOf" srcId="{7D539A8F-EABC-47E4-8AC6-24E982ACB057}" destId="{EA7BB7EC-A768-46DF-B721-03A3EE65C11C}" srcOrd="3" destOrd="0" presId="urn:microsoft.com/office/officeart/2011/layout/TabList"/>
    <dgm:cxn modelId="{6D239992-E21F-4211-BF9E-1BB3B9A8436B}" type="presParOf" srcId="{EA7BB7EC-A768-46DF-B721-03A3EE65C11C}" destId="{0E20C146-7D5E-4C64-9EBA-FFD73D90E8C1}" srcOrd="0" destOrd="0" presId="urn:microsoft.com/office/officeart/2011/layout/TabList"/>
    <dgm:cxn modelId="{BEA7906D-CFEE-473D-B20F-C7A49703719A}" type="presParOf" srcId="{EA7BB7EC-A768-46DF-B721-03A3EE65C11C}" destId="{735DF2AC-3BCF-4CFF-A35B-8AB085655A73}" srcOrd="1" destOrd="0" presId="urn:microsoft.com/office/officeart/2011/layout/TabList"/>
    <dgm:cxn modelId="{20780EEA-23DD-4038-A6D3-6E776A32EBEE}" type="presParOf" srcId="{EA7BB7EC-A768-46DF-B721-03A3EE65C11C}" destId="{4D54194E-4A1B-4004-8C91-6700B8A37007}" srcOrd="2" destOrd="0" presId="urn:microsoft.com/office/officeart/2011/layout/TabList"/>
    <dgm:cxn modelId="{644001F6-C5E3-4390-8D05-0255E3DBE284}" type="presParOf" srcId="{7D539A8F-EABC-47E4-8AC6-24E982ACB057}" destId="{1B2B9CD4-9A0E-4A13-B7A9-AC1DE511C2C9}" srcOrd="4" destOrd="0" presId="urn:microsoft.com/office/officeart/2011/layout/TabList"/>
    <dgm:cxn modelId="{9E005182-D47E-4DFE-9F20-F346CA3D6DE3}" type="presParOf" srcId="{7D539A8F-EABC-47E4-8AC6-24E982ACB057}" destId="{EB4DBFF5-9BC4-45B2-8671-891E3B848745}" srcOrd="5" destOrd="0" presId="urn:microsoft.com/office/officeart/2011/layout/TabList"/>
    <dgm:cxn modelId="{44BA6D6F-CB43-43B3-9FAE-7986FCCD8AA3}" type="presParOf" srcId="{7D539A8F-EABC-47E4-8AC6-24E982ACB057}" destId="{F400662D-72EF-45E4-96C2-9A19ED6DAF8B}" srcOrd="6" destOrd="0" presId="urn:microsoft.com/office/officeart/2011/layout/TabList"/>
    <dgm:cxn modelId="{8E4F1B8E-9089-496E-84B7-D582AB3ED763}" type="presParOf" srcId="{F400662D-72EF-45E4-96C2-9A19ED6DAF8B}" destId="{6BF2F324-D017-41A9-81BF-ED040AB3B8DA}" srcOrd="0" destOrd="0" presId="urn:microsoft.com/office/officeart/2011/layout/TabList"/>
    <dgm:cxn modelId="{E4D6D090-85CB-450E-A6EF-ED11229E0F14}" type="presParOf" srcId="{F400662D-72EF-45E4-96C2-9A19ED6DAF8B}" destId="{0697E96E-D226-4833-B798-2588F8ACFC16}" srcOrd="1" destOrd="0" presId="urn:microsoft.com/office/officeart/2011/layout/TabList"/>
    <dgm:cxn modelId="{FD60B56D-9F88-4E50-8880-6D597C9F0B97}" type="presParOf" srcId="{F400662D-72EF-45E4-96C2-9A19ED6DAF8B}" destId="{361F0734-80AC-4AC9-9D37-E255720F77B6}" srcOrd="2" destOrd="0" presId="urn:microsoft.com/office/officeart/2011/layout/TabList"/>
    <dgm:cxn modelId="{ED0D7257-152D-4DDC-B7FF-9F2EA57DCB91}" type="presParOf" srcId="{7D539A8F-EABC-47E4-8AC6-24E982ACB057}" destId="{A946C00D-8BD6-4D49-A4EA-9ED8A1647D5B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CCC75F-E254-476B-B258-FFE99EDCBB20}" type="doc">
      <dgm:prSet loTypeId="urn:microsoft.com/office/officeart/2011/layout/Tab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ACDF790-ED5B-4C27-8C15-33A2A8F64742}">
      <dgm:prSet phldrT="[Text]"/>
      <dgm:spPr/>
      <dgm:t>
        <a:bodyPr/>
        <a:lstStyle/>
        <a:p>
          <a:r>
            <a:rPr lang="th-TH" dirty="0" smtClean="0"/>
            <a:t>กรมการพัฒนาชุมชน</a:t>
          </a:r>
          <a:endParaRPr lang="en-US" dirty="0"/>
        </a:p>
      </dgm:t>
    </dgm:pt>
    <dgm:pt modelId="{462A2578-5433-44F6-8A41-D7B3DC0A7550}" type="parTrans" cxnId="{DA553C30-92A5-475C-BF99-CC4F15069709}">
      <dgm:prSet/>
      <dgm:spPr/>
      <dgm:t>
        <a:bodyPr/>
        <a:lstStyle/>
        <a:p>
          <a:endParaRPr lang="en-US"/>
        </a:p>
      </dgm:t>
    </dgm:pt>
    <dgm:pt modelId="{2D3536BC-4DA8-4FEB-BC08-33D7AA1230AF}" type="sibTrans" cxnId="{DA553C30-92A5-475C-BF99-CC4F15069709}">
      <dgm:prSet/>
      <dgm:spPr/>
      <dgm:t>
        <a:bodyPr/>
        <a:lstStyle/>
        <a:p>
          <a:endParaRPr lang="en-US"/>
        </a:p>
      </dgm:t>
    </dgm:pt>
    <dgm:pt modelId="{882D08D1-510B-4817-8B7B-26F32AC3F59E}">
      <dgm:prSet phldrT="[Text]" custT="1"/>
      <dgm:spPr/>
      <dgm:t>
        <a:bodyPr/>
        <a:lstStyle/>
        <a:p>
          <a:endParaRPr lang="en-US" sz="2800" dirty="0"/>
        </a:p>
      </dgm:t>
    </dgm:pt>
    <dgm:pt modelId="{94D262AA-91B3-478F-984D-772396C53E14}" type="parTrans" cxnId="{9935366C-FFE2-4145-85C3-BA4E160199FC}">
      <dgm:prSet/>
      <dgm:spPr/>
      <dgm:t>
        <a:bodyPr/>
        <a:lstStyle/>
        <a:p>
          <a:endParaRPr lang="en-US"/>
        </a:p>
      </dgm:t>
    </dgm:pt>
    <dgm:pt modelId="{6E8F8E78-FA36-4146-826B-8B2129625B2F}" type="sibTrans" cxnId="{9935366C-FFE2-4145-85C3-BA4E160199FC}">
      <dgm:prSet/>
      <dgm:spPr/>
      <dgm:t>
        <a:bodyPr/>
        <a:lstStyle/>
        <a:p>
          <a:endParaRPr lang="en-US"/>
        </a:p>
      </dgm:t>
    </dgm:pt>
    <dgm:pt modelId="{64ED5BE6-294B-4740-A7E1-234E9E902458}">
      <dgm:prSet phldrT="[Text]"/>
      <dgm:spPr/>
      <dgm:t>
        <a:bodyPr/>
        <a:lstStyle/>
        <a:p>
          <a:r>
            <a:rPr lang="th-TH" dirty="0" smtClean="0"/>
            <a:t>ภาคีพัฒนา</a:t>
          </a:r>
          <a:endParaRPr lang="en-US" dirty="0"/>
        </a:p>
      </dgm:t>
    </dgm:pt>
    <dgm:pt modelId="{3D66512B-EF21-47AD-98F0-DB27E6A54C08}" type="parTrans" cxnId="{92AE1766-0758-4DFD-8C44-A3CF5803C85D}">
      <dgm:prSet/>
      <dgm:spPr/>
      <dgm:t>
        <a:bodyPr/>
        <a:lstStyle/>
        <a:p>
          <a:endParaRPr lang="en-US"/>
        </a:p>
      </dgm:t>
    </dgm:pt>
    <dgm:pt modelId="{1EE77357-6886-4014-93CC-47A4723642C3}" type="sibTrans" cxnId="{92AE1766-0758-4DFD-8C44-A3CF5803C85D}">
      <dgm:prSet/>
      <dgm:spPr/>
      <dgm:t>
        <a:bodyPr/>
        <a:lstStyle/>
        <a:p>
          <a:endParaRPr lang="en-US"/>
        </a:p>
      </dgm:t>
    </dgm:pt>
    <dgm:pt modelId="{4BF2AAFA-EEF7-40A0-84FE-0C2709FC6181}">
      <dgm:prSet phldrT="[Text]" custT="1"/>
      <dgm:spPr/>
      <dgm:t>
        <a:bodyPr/>
        <a:lstStyle/>
        <a:p>
          <a:endParaRPr lang="en-US" sz="2600" b="1" dirty="0">
            <a:solidFill>
              <a:srgbClr val="00B0F0"/>
            </a:solidFill>
          </a:endParaRPr>
        </a:p>
      </dgm:t>
    </dgm:pt>
    <dgm:pt modelId="{93544F15-969A-46D8-BD3A-EE081D285829}" type="parTrans" cxnId="{01D3A9FA-6B07-4ADB-A97B-DD44D00744D4}">
      <dgm:prSet/>
      <dgm:spPr/>
      <dgm:t>
        <a:bodyPr/>
        <a:lstStyle/>
        <a:p>
          <a:endParaRPr lang="en-US"/>
        </a:p>
      </dgm:t>
    </dgm:pt>
    <dgm:pt modelId="{8777EFF3-E149-4362-A714-0E604BA9C46E}" type="sibTrans" cxnId="{01D3A9FA-6B07-4ADB-A97B-DD44D00744D4}">
      <dgm:prSet/>
      <dgm:spPr/>
      <dgm:t>
        <a:bodyPr/>
        <a:lstStyle/>
        <a:p>
          <a:endParaRPr lang="en-US"/>
        </a:p>
      </dgm:t>
    </dgm:pt>
    <dgm:pt modelId="{5DA99D31-CA50-426C-94A6-5BF1C85DD41E}">
      <dgm:prSet phldrT="[Text]"/>
      <dgm:spPr/>
      <dgm:t>
        <a:bodyPr/>
        <a:lstStyle/>
        <a:p>
          <a:r>
            <a:rPr lang="th-TH" dirty="0" smtClean="0"/>
            <a:t>ผู้ใช้ทั่วไป</a:t>
          </a:r>
          <a:endParaRPr lang="en-US" dirty="0"/>
        </a:p>
      </dgm:t>
    </dgm:pt>
    <dgm:pt modelId="{90F1DD49-CEB8-4FFA-99F8-B2D6889A3022}" type="parTrans" cxnId="{EAE43CDF-2D7E-4840-BD19-828F263C86F3}">
      <dgm:prSet/>
      <dgm:spPr/>
      <dgm:t>
        <a:bodyPr/>
        <a:lstStyle/>
        <a:p>
          <a:endParaRPr lang="en-US"/>
        </a:p>
      </dgm:t>
    </dgm:pt>
    <dgm:pt modelId="{4973BE21-C82B-43E4-A8B1-4CAFFDC8F99D}" type="sibTrans" cxnId="{EAE43CDF-2D7E-4840-BD19-828F263C86F3}">
      <dgm:prSet/>
      <dgm:spPr/>
      <dgm:t>
        <a:bodyPr/>
        <a:lstStyle/>
        <a:p>
          <a:endParaRPr lang="en-US"/>
        </a:p>
      </dgm:t>
    </dgm:pt>
    <dgm:pt modelId="{9F677491-549A-41D9-A692-DE3C170FC555}">
      <dgm:prSet phldrT="[Text]"/>
      <dgm:spPr/>
      <dgm:t>
        <a:bodyPr/>
        <a:lstStyle/>
        <a:p>
          <a:endParaRPr lang="en-US" dirty="0"/>
        </a:p>
      </dgm:t>
    </dgm:pt>
    <dgm:pt modelId="{470DA5CD-610D-46DA-ADEB-953B05598FFB}" type="parTrans" cxnId="{EB9A44C8-BC10-43F1-BC4B-1462F7B0983D}">
      <dgm:prSet/>
      <dgm:spPr/>
      <dgm:t>
        <a:bodyPr/>
        <a:lstStyle/>
        <a:p>
          <a:endParaRPr lang="en-US"/>
        </a:p>
      </dgm:t>
    </dgm:pt>
    <dgm:pt modelId="{9A3C18C2-6DED-4486-A9FC-F64C86384E41}" type="sibTrans" cxnId="{EB9A44C8-BC10-43F1-BC4B-1462F7B0983D}">
      <dgm:prSet/>
      <dgm:spPr/>
      <dgm:t>
        <a:bodyPr/>
        <a:lstStyle/>
        <a:p>
          <a:endParaRPr lang="en-US"/>
        </a:p>
      </dgm:t>
    </dgm:pt>
    <dgm:pt modelId="{7D539A8F-EABC-47E4-8AC6-24E982ACB057}" type="pres">
      <dgm:prSet presAssocID="{A1CCC75F-E254-476B-B258-FFE99EDCBB2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95F93F2-607D-4374-A334-CAB9679240CF}" type="pres">
      <dgm:prSet presAssocID="{AACDF790-ED5B-4C27-8C15-33A2A8F64742}" presName="composite" presStyleCnt="0"/>
      <dgm:spPr/>
    </dgm:pt>
    <dgm:pt modelId="{F3E71C6B-60F5-437A-B86A-6AA4ADDCCA8D}" type="pres">
      <dgm:prSet presAssocID="{AACDF790-ED5B-4C27-8C15-33A2A8F64742}" presName="FirstChild" presStyleLbl="revTx" presStyleIdx="0" presStyleCnt="3" custScaleX="67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CB26DA-A5D1-45D2-8572-EF63D76F55E2}" type="pres">
      <dgm:prSet presAssocID="{AACDF790-ED5B-4C27-8C15-33A2A8F64742}" presName="Parent" presStyleLbl="alignNode1" presStyleIdx="0" presStyleCnt="3" custScaleX="165506" custLinFactNeighborX="8349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BA9472-423A-4426-A72F-4610C05B3EA4}" type="pres">
      <dgm:prSet presAssocID="{AACDF790-ED5B-4C27-8C15-33A2A8F64742}" presName="Accent" presStyleLbl="parChTrans1D1" presStyleIdx="0" presStyleCnt="3"/>
      <dgm:spPr/>
    </dgm:pt>
    <dgm:pt modelId="{9C402B3D-6F3D-4E29-954A-C5D0F54061C0}" type="pres">
      <dgm:prSet presAssocID="{2D3536BC-4DA8-4FEB-BC08-33D7AA1230AF}" presName="sibTrans" presStyleCnt="0"/>
      <dgm:spPr/>
    </dgm:pt>
    <dgm:pt modelId="{EA7BB7EC-A768-46DF-B721-03A3EE65C11C}" type="pres">
      <dgm:prSet presAssocID="{64ED5BE6-294B-4740-A7E1-234E9E902458}" presName="composite" presStyleCnt="0"/>
      <dgm:spPr/>
    </dgm:pt>
    <dgm:pt modelId="{0E20C146-7D5E-4C64-9EBA-FFD73D90E8C1}" type="pres">
      <dgm:prSet presAssocID="{64ED5BE6-294B-4740-A7E1-234E9E902458}" presName="FirstChild" presStyleLbl="revTx" presStyleIdx="1" presStyleCnt="3" custScaleX="757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5DF2AC-3BCF-4CFF-A35B-8AB085655A73}" type="pres">
      <dgm:prSet presAssocID="{64ED5BE6-294B-4740-A7E1-234E9E902458}" presName="Parent" presStyleLbl="alignNode1" presStyleIdx="1" presStyleCnt="3" custScaleX="165506" custLinFactNeighborX="8349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54194E-4A1B-4004-8C91-6700B8A37007}" type="pres">
      <dgm:prSet presAssocID="{64ED5BE6-294B-4740-A7E1-234E9E902458}" presName="Accent" presStyleLbl="parChTrans1D1" presStyleIdx="1" presStyleCnt="3"/>
      <dgm:spPr/>
    </dgm:pt>
    <dgm:pt modelId="{EB4DBFF5-9BC4-45B2-8671-891E3B848745}" type="pres">
      <dgm:prSet presAssocID="{1EE77357-6886-4014-93CC-47A4723642C3}" presName="sibTrans" presStyleCnt="0"/>
      <dgm:spPr/>
    </dgm:pt>
    <dgm:pt modelId="{F400662D-72EF-45E4-96C2-9A19ED6DAF8B}" type="pres">
      <dgm:prSet presAssocID="{5DA99D31-CA50-426C-94A6-5BF1C85DD41E}" presName="composite" presStyleCnt="0"/>
      <dgm:spPr/>
    </dgm:pt>
    <dgm:pt modelId="{6BF2F324-D017-41A9-81BF-ED040AB3B8DA}" type="pres">
      <dgm:prSet presAssocID="{5DA99D31-CA50-426C-94A6-5BF1C85DD41E}" presName="FirstChild" presStyleLbl="revTx" presStyleIdx="2" presStyleCnt="3" custScaleX="624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97E96E-D226-4833-B798-2588F8ACFC16}" type="pres">
      <dgm:prSet presAssocID="{5DA99D31-CA50-426C-94A6-5BF1C85DD41E}" presName="Parent" presStyleLbl="alignNode1" presStyleIdx="2" presStyleCnt="3" custScaleX="165506" custLinFactNeighborX="8349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1F0734-80AC-4AC9-9D37-E255720F77B6}" type="pres">
      <dgm:prSet presAssocID="{5DA99D31-CA50-426C-94A6-5BF1C85DD41E}" presName="Accent" presStyleLbl="parChTrans1D1" presStyleIdx="2" presStyleCnt="3"/>
      <dgm:spPr/>
    </dgm:pt>
  </dgm:ptLst>
  <dgm:cxnLst>
    <dgm:cxn modelId="{2706A6BE-A20F-4340-B18A-5F090E6B2B70}" type="presOf" srcId="{A1CCC75F-E254-476B-B258-FFE99EDCBB20}" destId="{7D539A8F-EABC-47E4-8AC6-24E982ACB057}" srcOrd="0" destOrd="0" presId="urn:microsoft.com/office/officeart/2011/layout/TabList"/>
    <dgm:cxn modelId="{EAE43CDF-2D7E-4840-BD19-828F263C86F3}" srcId="{A1CCC75F-E254-476B-B258-FFE99EDCBB20}" destId="{5DA99D31-CA50-426C-94A6-5BF1C85DD41E}" srcOrd="2" destOrd="0" parTransId="{90F1DD49-CEB8-4FFA-99F8-B2D6889A3022}" sibTransId="{4973BE21-C82B-43E4-A8B1-4CAFFDC8F99D}"/>
    <dgm:cxn modelId="{EB9A44C8-BC10-43F1-BC4B-1462F7B0983D}" srcId="{5DA99D31-CA50-426C-94A6-5BF1C85DD41E}" destId="{9F677491-549A-41D9-A692-DE3C170FC555}" srcOrd="0" destOrd="0" parTransId="{470DA5CD-610D-46DA-ADEB-953B05598FFB}" sibTransId="{9A3C18C2-6DED-4486-A9FC-F64C86384E41}"/>
    <dgm:cxn modelId="{6E6AF78C-AB99-47B2-9FB1-8DE2405CD4D3}" type="presOf" srcId="{5DA99D31-CA50-426C-94A6-5BF1C85DD41E}" destId="{0697E96E-D226-4833-B798-2588F8ACFC16}" srcOrd="0" destOrd="0" presId="urn:microsoft.com/office/officeart/2011/layout/TabList"/>
    <dgm:cxn modelId="{5381ABF4-6F9F-42D3-B90D-71FCEAEBFF89}" type="presOf" srcId="{AACDF790-ED5B-4C27-8C15-33A2A8F64742}" destId="{60CB26DA-A5D1-45D2-8572-EF63D76F55E2}" srcOrd="0" destOrd="0" presId="urn:microsoft.com/office/officeart/2011/layout/TabList"/>
    <dgm:cxn modelId="{92AE1766-0758-4DFD-8C44-A3CF5803C85D}" srcId="{A1CCC75F-E254-476B-B258-FFE99EDCBB20}" destId="{64ED5BE6-294B-4740-A7E1-234E9E902458}" srcOrd="1" destOrd="0" parTransId="{3D66512B-EF21-47AD-98F0-DB27E6A54C08}" sibTransId="{1EE77357-6886-4014-93CC-47A4723642C3}"/>
    <dgm:cxn modelId="{01D3A9FA-6B07-4ADB-A97B-DD44D00744D4}" srcId="{64ED5BE6-294B-4740-A7E1-234E9E902458}" destId="{4BF2AAFA-EEF7-40A0-84FE-0C2709FC6181}" srcOrd="0" destOrd="0" parTransId="{93544F15-969A-46D8-BD3A-EE081D285829}" sibTransId="{8777EFF3-E149-4362-A714-0E604BA9C46E}"/>
    <dgm:cxn modelId="{9935366C-FFE2-4145-85C3-BA4E160199FC}" srcId="{AACDF790-ED5B-4C27-8C15-33A2A8F64742}" destId="{882D08D1-510B-4817-8B7B-26F32AC3F59E}" srcOrd="0" destOrd="0" parTransId="{94D262AA-91B3-478F-984D-772396C53E14}" sibTransId="{6E8F8E78-FA36-4146-826B-8B2129625B2F}"/>
    <dgm:cxn modelId="{5C7BF9A1-CC45-4394-B108-BA65D56A0E29}" type="presOf" srcId="{4BF2AAFA-EEF7-40A0-84FE-0C2709FC6181}" destId="{0E20C146-7D5E-4C64-9EBA-FFD73D90E8C1}" srcOrd="0" destOrd="0" presId="urn:microsoft.com/office/officeart/2011/layout/TabList"/>
    <dgm:cxn modelId="{DA553C30-92A5-475C-BF99-CC4F15069709}" srcId="{A1CCC75F-E254-476B-B258-FFE99EDCBB20}" destId="{AACDF790-ED5B-4C27-8C15-33A2A8F64742}" srcOrd="0" destOrd="0" parTransId="{462A2578-5433-44F6-8A41-D7B3DC0A7550}" sibTransId="{2D3536BC-4DA8-4FEB-BC08-33D7AA1230AF}"/>
    <dgm:cxn modelId="{2A29C0C7-0837-449C-BFE3-CC3D3317CF0E}" type="presOf" srcId="{882D08D1-510B-4817-8B7B-26F32AC3F59E}" destId="{F3E71C6B-60F5-437A-B86A-6AA4ADDCCA8D}" srcOrd="0" destOrd="0" presId="urn:microsoft.com/office/officeart/2011/layout/TabList"/>
    <dgm:cxn modelId="{BF1F6D13-C7D2-496E-9235-2CFC51ED8A0F}" type="presOf" srcId="{9F677491-549A-41D9-A692-DE3C170FC555}" destId="{6BF2F324-D017-41A9-81BF-ED040AB3B8DA}" srcOrd="0" destOrd="0" presId="urn:microsoft.com/office/officeart/2011/layout/TabList"/>
    <dgm:cxn modelId="{46130972-5622-4A01-86D2-E0C2761DDB0A}" type="presOf" srcId="{64ED5BE6-294B-4740-A7E1-234E9E902458}" destId="{735DF2AC-3BCF-4CFF-A35B-8AB085655A73}" srcOrd="0" destOrd="0" presId="urn:microsoft.com/office/officeart/2011/layout/TabList"/>
    <dgm:cxn modelId="{DC34AB70-623E-4A4B-9114-2EE7FC19A8F6}" type="presParOf" srcId="{7D539A8F-EABC-47E4-8AC6-24E982ACB057}" destId="{F95F93F2-607D-4374-A334-CAB9679240CF}" srcOrd="0" destOrd="0" presId="urn:microsoft.com/office/officeart/2011/layout/TabList"/>
    <dgm:cxn modelId="{A17A0CEC-09C7-45DA-BC74-7EC663173F63}" type="presParOf" srcId="{F95F93F2-607D-4374-A334-CAB9679240CF}" destId="{F3E71C6B-60F5-437A-B86A-6AA4ADDCCA8D}" srcOrd="0" destOrd="0" presId="urn:microsoft.com/office/officeart/2011/layout/TabList"/>
    <dgm:cxn modelId="{3403A537-8AB5-45B7-8184-2B6480947943}" type="presParOf" srcId="{F95F93F2-607D-4374-A334-CAB9679240CF}" destId="{60CB26DA-A5D1-45D2-8572-EF63D76F55E2}" srcOrd="1" destOrd="0" presId="urn:microsoft.com/office/officeart/2011/layout/TabList"/>
    <dgm:cxn modelId="{CECB0BEF-C4E2-4166-93D0-EC5E4705E7E0}" type="presParOf" srcId="{F95F93F2-607D-4374-A334-CAB9679240CF}" destId="{09BA9472-423A-4426-A72F-4610C05B3EA4}" srcOrd="2" destOrd="0" presId="urn:microsoft.com/office/officeart/2011/layout/TabList"/>
    <dgm:cxn modelId="{A021ED03-326C-46DF-B3B6-E41B6768684D}" type="presParOf" srcId="{7D539A8F-EABC-47E4-8AC6-24E982ACB057}" destId="{9C402B3D-6F3D-4E29-954A-C5D0F54061C0}" srcOrd="1" destOrd="0" presId="urn:microsoft.com/office/officeart/2011/layout/TabList"/>
    <dgm:cxn modelId="{DDD5587E-CEB5-4CD3-BCB6-C4CD980BCCDF}" type="presParOf" srcId="{7D539A8F-EABC-47E4-8AC6-24E982ACB057}" destId="{EA7BB7EC-A768-46DF-B721-03A3EE65C11C}" srcOrd="2" destOrd="0" presId="urn:microsoft.com/office/officeart/2011/layout/TabList"/>
    <dgm:cxn modelId="{309AA091-D65B-4D81-AFB4-F1B817D39248}" type="presParOf" srcId="{EA7BB7EC-A768-46DF-B721-03A3EE65C11C}" destId="{0E20C146-7D5E-4C64-9EBA-FFD73D90E8C1}" srcOrd="0" destOrd="0" presId="urn:microsoft.com/office/officeart/2011/layout/TabList"/>
    <dgm:cxn modelId="{4F99724A-C5E0-4DA6-9D97-EA70667E198F}" type="presParOf" srcId="{EA7BB7EC-A768-46DF-B721-03A3EE65C11C}" destId="{735DF2AC-3BCF-4CFF-A35B-8AB085655A73}" srcOrd="1" destOrd="0" presId="urn:microsoft.com/office/officeart/2011/layout/TabList"/>
    <dgm:cxn modelId="{3E4227D7-D7DD-4BE0-BC1C-BC5A01D5A630}" type="presParOf" srcId="{EA7BB7EC-A768-46DF-B721-03A3EE65C11C}" destId="{4D54194E-4A1B-4004-8C91-6700B8A37007}" srcOrd="2" destOrd="0" presId="urn:microsoft.com/office/officeart/2011/layout/TabList"/>
    <dgm:cxn modelId="{9905289D-4A55-4538-A854-B0850D48D362}" type="presParOf" srcId="{7D539A8F-EABC-47E4-8AC6-24E982ACB057}" destId="{EB4DBFF5-9BC4-45B2-8671-891E3B848745}" srcOrd="3" destOrd="0" presId="urn:microsoft.com/office/officeart/2011/layout/TabList"/>
    <dgm:cxn modelId="{FCE6D223-A947-468B-B4EC-667AD3330EF2}" type="presParOf" srcId="{7D539A8F-EABC-47E4-8AC6-24E982ACB057}" destId="{F400662D-72EF-45E4-96C2-9A19ED6DAF8B}" srcOrd="4" destOrd="0" presId="urn:microsoft.com/office/officeart/2011/layout/TabList"/>
    <dgm:cxn modelId="{19189035-40B5-4BF5-8EFB-2637D0C0EFE8}" type="presParOf" srcId="{F400662D-72EF-45E4-96C2-9A19ED6DAF8B}" destId="{6BF2F324-D017-41A9-81BF-ED040AB3B8DA}" srcOrd="0" destOrd="0" presId="urn:microsoft.com/office/officeart/2011/layout/TabList"/>
    <dgm:cxn modelId="{804C11DE-97F3-4226-9B57-F1914EE20704}" type="presParOf" srcId="{F400662D-72EF-45E4-96C2-9A19ED6DAF8B}" destId="{0697E96E-D226-4833-B798-2588F8ACFC16}" srcOrd="1" destOrd="0" presId="urn:microsoft.com/office/officeart/2011/layout/TabList"/>
    <dgm:cxn modelId="{584962A5-F995-4642-AC3B-55E8D61E4D03}" type="presParOf" srcId="{F400662D-72EF-45E4-96C2-9A19ED6DAF8B}" destId="{361F0734-80AC-4AC9-9D37-E255720F77B6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469E50-24C6-4156-8DAA-6DD0C1079C89}" type="doc">
      <dgm:prSet loTypeId="urn:microsoft.com/office/officeart/2005/8/layout/gear1" loCatId="relationship" qsTypeId="urn:microsoft.com/office/officeart/2005/8/quickstyle/simple4" qsCatId="simple" csTypeId="urn:microsoft.com/office/officeart/2005/8/colors/accent1_2" csCatId="accent1" phldr="1"/>
      <dgm:spPr/>
    </dgm:pt>
    <dgm:pt modelId="{D0115B0F-FDFB-494B-AC0A-E04A5EC234DA}">
      <dgm:prSet phldrT="[Text]"/>
      <dgm:spPr/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F3ECE90F-7A47-4472-9560-98DC857F992F}" type="parTrans" cxnId="{CD5AA65A-6000-4F48-85D3-EB084B6F41D0}">
      <dgm:prSet/>
      <dgm:spPr/>
      <dgm:t>
        <a:bodyPr/>
        <a:lstStyle/>
        <a:p>
          <a:endParaRPr lang="en-US"/>
        </a:p>
      </dgm:t>
    </dgm:pt>
    <dgm:pt modelId="{39A3B9F5-08CD-49EE-B590-A9FA60312E8F}" type="sibTrans" cxnId="{CD5AA65A-6000-4F48-85D3-EB084B6F41D0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in clockwise direction for step 3"/>
        </a:ext>
      </dgm:extLst>
    </dgm:pt>
    <dgm:pt modelId="{B294A45F-A097-47D5-8F55-FC668EB3C982}">
      <dgm:prSet phldrT="[Text]"/>
      <dgm:spPr/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ACBA6356-2F80-466D-9121-489D204B80B8}" type="parTrans" cxnId="{38A955D8-3C8B-463D-BA25-2C9E34FDDEBB}">
      <dgm:prSet/>
      <dgm:spPr/>
      <dgm:t>
        <a:bodyPr/>
        <a:lstStyle/>
        <a:p>
          <a:endParaRPr lang="en-US"/>
        </a:p>
      </dgm:t>
    </dgm:pt>
    <dgm:pt modelId="{881A9571-C437-40E4-90E1-61734033862D}" type="sibTrans" cxnId="{38A955D8-3C8B-463D-BA25-2C9E34FDDEBB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in counterclockwise direction for step 2"/>
        </a:ext>
      </dgm:extLst>
    </dgm:pt>
    <dgm:pt modelId="{A72F579A-815F-4730-AEB0-052A4E2EADB2}">
      <dgm:prSet phldrT="[Text]"/>
      <dgm:spPr/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8EA6516C-EB3A-4FC0-BB44-265A3652D4BC}" type="parTrans" cxnId="{D2ECF758-131A-41EE-A789-9D6FDC186481}">
      <dgm:prSet/>
      <dgm:spPr/>
      <dgm:t>
        <a:bodyPr/>
        <a:lstStyle/>
        <a:p>
          <a:endParaRPr lang="en-US"/>
        </a:p>
      </dgm:t>
    </dgm:pt>
    <dgm:pt modelId="{6B184F14-5261-4D1F-8701-947EAF068BB3}" type="sibTrans" cxnId="{D2ECF758-131A-41EE-A789-9D6FDC186481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in clockwise direction for step 1"/>
        </a:ext>
      </dgm:extLst>
    </dgm:pt>
    <dgm:pt modelId="{DF72D2A9-E721-47DF-A758-78A445E0F3CE}" type="pres">
      <dgm:prSet presAssocID="{F1469E50-24C6-4156-8DAA-6DD0C1079C8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19C9BB9-1ADD-4304-93EC-C9FE618B8492}" type="pres">
      <dgm:prSet presAssocID="{D0115B0F-FDFB-494B-AC0A-E04A5EC234D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B49C7-064E-438E-A5AF-D06F604607BC}" type="pres">
      <dgm:prSet presAssocID="{D0115B0F-FDFB-494B-AC0A-E04A5EC234DA}" presName="gear1srcNode" presStyleLbl="node1" presStyleIdx="0" presStyleCnt="3"/>
      <dgm:spPr/>
      <dgm:t>
        <a:bodyPr/>
        <a:lstStyle/>
        <a:p>
          <a:endParaRPr lang="en-US"/>
        </a:p>
      </dgm:t>
    </dgm:pt>
    <dgm:pt modelId="{A8AE7A62-856E-43C0-A01E-AB2F291FD15A}" type="pres">
      <dgm:prSet presAssocID="{D0115B0F-FDFB-494B-AC0A-E04A5EC234DA}" presName="gear1dstNode" presStyleLbl="node1" presStyleIdx="0" presStyleCnt="3"/>
      <dgm:spPr/>
      <dgm:t>
        <a:bodyPr/>
        <a:lstStyle/>
        <a:p>
          <a:endParaRPr lang="en-US"/>
        </a:p>
      </dgm:t>
    </dgm:pt>
    <dgm:pt modelId="{1CA3202A-9CD1-47F7-9D42-23E46A72BBFC}" type="pres">
      <dgm:prSet presAssocID="{B294A45F-A097-47D5-8F55-FC668EB3C98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EE68D-5808-445A-B73B-CEFF75A2773F}" type="pres">
      <dgm:prSet presAssocID="{B294A45F-A097-47D5-8F55-FC668EB3C982}" presName="gear2srcNode" presStyleLbl="node1" presStyleIdx="1" presStyleCnt="3"/>
      <dgm:spPr/>
      <dgm:t>
        <a:bodyPr/>
        <a:lstStyle/>
        <a:p>
          <a:endParaRPr lang="en-US"/>
        </a:p>
      </dgm:t>
    </dgm:pt>
    <dgm:pt modelId="{706E9A05-70AC-494E-B29F-F414922DE00D}" type="pres">
      <dgm:prSet presAssocID="{B294A45F-A097-47D5-8F55-FC668EB3C982}" presName="gear2dstNode" presStyleLbl="node1" presStyleIdx="1" presStyleCnt="3"/>
      <dgm:spPr/>
      <dgm:t>
        <a:bodyPr/>
        <a:lstStyle/>
        <a:p>
          <a:endParaRPr lang="en-US"/>
        </a:p>
      </dgm:t>
    </dgm:pt>
    <dgm:pt modelId="{11E70583-C9D9-4A1B-9215-04DC48DCBD8D}" type="pres">
      <dgm:prSet presAssocID="{A72F579A-815F-4730-AEB0-052A4E2EADB2}" presName="gear3" presStyleLbl="node1" presStyleIdx="2" presStyleCnt="3"/>
      <dgm:spPr/>
      <dgm:t>
        <a:bodyPr/>
        <a:lstStyle/>
        <a:p>
          <a:endParaRPr lang="en-US"/>
        </a:p>
      </dgm:t>
    </dgm:pt>
    <dgm:pt modelId="{1DC90457-DB2A-4C95-A36F-0563F25B6D53}" type="pres">
      <dgm:prSet presAssocID="{A72F579A-815F-4730-AEB0-052A4E2EADB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E43DE-00F8-4019-BA85-9AFF0B3069A7}" type="pres">
      <dgm:prSet presAssocID="{A72F579A-815F-4730-AEB0-052A4E2EADB2}" presName="gear3srcNode" presStyleLbl="node1" presStyleIdx="2" presStyleCnt="3"/>
      <dgm:spPr/>
      <dgm:t>
        <a:bodyPr/>
        <a:lstStyle/>
        <a:p>
          <a:endParaRPr lang="en-US"/>
        </a:p>
      </dgm:t>
    </dgm:pt>
    <dgm:pt modelId="{F86AD8D8-4A96-48C0-A843-3A718641AD56}" type="pres">
      <dgm:prSet presAssocID="{A72F579A-815F-4730-AEB0-052A4E2EADB2}" presName="gear3dstNode" presStyleLbl="node1" presStyleIdx="2" presStyleCnt="3"/>
      <dgm:spPr/>
      <dgm:t>
        <a:bodyPr/>
        <a:lstStyle/>
        <a:p>
          <a:endParaRPr lang="en-US"/>
        </a:p>
      </dgm:t>
    </dgm:pt>
    <dgm:pt modelId="{1E72715E-7366-4E78-A512-24F37F5D23DC}" type="pres">
      <dgm:prSet presAssocID="{39A3B9F5-08CD-49EE-B590-A9FA60312E8F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BE287C59-37F8-4A31-B5A2-F56A3CB15957}" type="pres">
      <dgm:prSet presAssocID="{881A9571-C437-40E4-90E1-61734033862D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2A80456C-D6A1-43C9-80B2-09334D6E033A}" type="pres">
      <dgm:prSet presAssocID="{6B184F14-5261-4D1F-8701-947EAF068BB3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E161087-92EB-49C3-9910-CA5BD524F1D3}" type="presOf" srcId="{881A9571-C437-40E4-90E1-61734033862D}" destId="{BE287C59-37F8-4A31-B5A2-F56A3CB15957}" srcOrd="0" destOrd="0" presId="urn:microsoft.com/office/officeart/2005/8/layout/gear1"/>
    <dgm:cxn modelId="{690FC235-5E53-4CEF-9455-A53DB269700F}" type="presOf" srcId="{D0115B0F-FDFB-494B-AC0A-E04A5EC234DA}" destId="{519C9BB9-1ADD-4304-93EC-C9FE618B8492}" srcOrd="0" destOrd="0" presId="urn:microsoft.com/office/officeart/2005/8/layout/gear1"/>
    <dgm:cxn modelId="{DF57C2F0-CEC8-46AA-91C6-8131FDCA1159}" type="presOf" srcId="{B294A45F-A097-47D5-8F55-FC668EB3C982}" destId="{142EE68D-5808-445A-B73B-CEFF75A2773F}" srcOrd="1" destOrd="0" presId="urn:microsoft.com/office/officeart/2005/8/layout/gear1"/>
    <dgm:cxn modelId="{69EF2C41-0868-47CA-8B09-C5800EDD6C24}" type="presOf" srcId="{F1469E50-24C6-4156-8DAA-6DD0C1079C89}" destId="{DF72D2A9-E721-47DF-A758-78A445E0F3CE}" srcOrd="0" destOrd="0" presId="urn:microsoft.com/office/officeart/2005/8/layout/gear1"/>
    <dgm:cxn modelId="{E8D4D36D-A559-4268-8A57-27D90D10B242}" type="presOf" srcId="{39A3B9F5-08CD-49EE-B590-A9FA60312E8F}" destId="{1E72715E-7366-4E78-A512-24F37F5D23DC}" srcOrd="0" destOrd="0" presId="urn:microsoft.com/office/officeart/2005/8/layout/gear1"/>
    <dgm:cxn modelId="{4DD5699F-A7A4-4DE0-A3D1-82BA01C3C965}" type="presOf" srcId="{6B184F14-5261-4D1F-8701-947EAF068BB3}" destId="{2A80456C-D6A1-43C9-80B2-09334D6E033A}" srcOrd="0" destOrd="0" presId="urn:microsoft.com/office/officeart/2005/8/layout/gear1"/>
    <dgm:cxn modelId="{F4ADB2AA-5837-4D06-AC9A-27DFD802ABDD}" type="presOf" srcId="{D0115B0F-FDFB-494B-AC0A-E04A5EC234DA}" destId="{491B49C7-064E-438E-A5AF-D06F604607BC}" srcOrd="1" destOrd="0" presId="urn:microsoft.com/office/officeart/2005/8/layout/gear1"/>
    <dgm:cxn modelId="{38A955D8-3C8B-463D-BA25-2C9E34FDDEBB}" srcId="{F1469E50-24C6-4156-8DAA-6DD0C1079C89}" destId="{B294A45F-A097-47D5-8F55-FC668EB3C982}" srcOrd="1" destOrd="0" parTransId="{ACBA6356-2F80-466D-9121-489D204B80B8}" sibTransId="{881A9571-C437-40E4-90E1-61734033862D}"/>
    <dgm:cxn modelId="{C5C35C8B-DF2B-491A-AF17-1C89710C8184}" type="presOf" srcId="{B294A45F-A097-47D5-8F55-FC668EB3C982}" destId="{1CA3202A-9CD1-47F7-9D42-23E46A72BBFC}" srcOrd="0" destOrd="0" presId="urn:microsoft.com/office/officeart/2005/8/layout/gear1"/>
    <dgm:cxn modelId="{D2ECF758-131A-41EE-A789-9D6FDC186481}" srcId="{F1469E50-24C6-4156-8DAA-6DD0C1079C89}" destId="{A72F579A-815F-4730-AEB0-052A4E2EADB2}" srcOrd="2" destOrd="0" parTransId="{8EA6516C-EB3A-4FC0-BB44-265A3652D4BC}" sibTransId="{6B184F14-5261-4D1F-8701-947EAF068BB3}"/>
    <dgm:cxn modelId="{56D06248-52E7-4081-933F-71EACA57EAB3}" type="presOf" srcId="{A72F579A-815F-4730-AEB0-052A4E2EADB2}" destId="{11E70583-C9D9-4A1B-9215-04DC48DCBD8D}" srcOrd="0" destOrd="0" presId="urn:microsoft.com/office/officeart/2005/8/layout/gear1"/>
    <dgm:cxn modelId="{287106F9-8534-43BD-B219-442974C484CC}" type="presOf" srcId="{A72F579A-815F-4730-AEB0-052A4E2EADB2}" destId="{1DC90457-DB2A-4C95-A36F-0563F25B6D53}" srcOrd="1" destOrd="0" presId="urn:microsoft.com/office/officeart/2005/8/layout/gear1"/>
    <dgm:cxn modelId="{CD5AA65A-6000-4F48-85D3-EB084B6F41D0}" srcId="{F1469E50-24C6-4156-8DAA-6DD0C1079C89}" destId="{D0115B0F-FDFB-494B-AC0A-E04A5EC234DA}" srcOrd="0" destOrd="0" parTransId="{F3ECE90F-7A47-4472-9560-98DC857F992F}" sibTransId="{39A3B9F5-08CD-49EE-B590-A9FA60312E8F}"/>
    <dgm:cxn modelId="{DA82D832-B425-49E2-84AD-C24CB9F5C99F}" type="presOf" srcId="{D0115B0F-FDFB-494B-AC0A-E04A5EC234DA}" destId="{A8AE7A62-856E-43C0-A01E-AB2F291FD15A}" srcOrd="2" destOrd="0" presId="urn:microsoft.com/office/officeart/2005/8/layout/gear1"/>
    <dgm:cxn modelId="{E48451F7-3DF3-44A5-B061-EC613FE0E1D8}" type="presOf" srcId="{B294A45F-A097-47D5-8F55-FC668EB3C982}" destId="{706E9A05-70AC-494E-B29F-F414922DE00D}" srcOrd="2" destOrd="0" presId="urn:microsoft.com/office/officeart/2005/8/layout/gear1"/>
    <dgm:cxn modelId="{1EB828E0-672F-4863-8604-04ABE02BE241}" type="presOf" srcId="{A72F579A-815F-4730-AEB0-052A4E2EADB2}" destId="{F86AD8D8-4A96-48C0-A843-3A718641AD56}" srcOrd="3" destOrd="0" presId="urn:microsoft.com/office/officeart/2005/8/layout/gear1"/>
    <dgm:cxn modelId="{597EDB28-6299-45D9-83FA-6D14640A8C0C}" type="presOf" srcId="{A72F579A-815F-4730-AEB0-052A4E2EADB2}" destId="{E9EE43DE-00F8-4019-BA85-9AFF0B3069A7}" srcOrd="2" destOrd="0" presId="urn:microsoft.com/office/officeart/2005/8/layout/gear1"/>
    <dgm:cxn modelId="{825A17C9-AC7D-4294-9BF1-AFAE1AF76EEB}" type="presParOf" srcId="{DF72D2A9-E721-47DF-A758-78A445E0F3CE}" destId="{519C9BB9-1ADD-4304-93EC-C9FE618B8492}" srcOrd="0" destOrd="0" presId="urn:microsoft.com/office/officeart/2005/8/layout/gear1"/>
    <dgm:cxn modelId="{DD8A3314-050C-40FF-90F3-9190EDF389EC}" type="presParOf" srcId="{DF72D2A9-E721-47DF-A758-78A445E0F3CE}" destId="{491B49C7-064E-438E-A5AF-D06F604607BC}" srcOrd="1" destOrd="0" presId="urn:microsoft.com/office/officeart/2005/8/layout/gear1"/>
    <dgm:cxn modelId="{275DECF5-7677-4852-AFD0-740C8E3F8A15}" type="presParOf" srcId="{DF72D2A9-E721-47DF-A758-78A445E0F3CE}" destId="{A8AE7A62-856E-43C0-A01E-AB2F291FD15A}" srcOrd="2" destOrd="0" presId="urn:microsoft.com/office/officeart/2005/8/layout/gear1"/>
    <dgm:cxn modelId="{878625F5-937F-4F51-99CA-0929F767F755}" type="presParOf" srcId="{DF72D2A9-E721-47DF-A758-78A445E0F3CE}" destId="{1CA3202A-9CD1-47F7-9D42-23E46A72BBFC}" srcOrd="3" destOrd="0" presId="urn:microsoft.com/office/officeart/2005/8/layout/gear1"/>
    <dgm:cxn modelId="{CE782EA5-A892-4593-A0D9-7E9B770EDF93}" type="presParOf" srcId="{DF72D2A9-E721-47DF-A758-78A445E0F3CE}" destId="{142EE68D-5808-445A-B73B-CEFF75A2773F}" srcOrd="4" destOrd="0" presId="urn:microsoft.com/office/officeart/2005/8/layout/gear1"/>
    <dgm:cxn modelId="{02B45CC4-0794-4E0E-8DCB-0549660A9F04}" type="presParOf" srcId="{DF72D2A9-E721-47DF-A758-78A445E0F3CE}" destId="{706E9A05-70AC-494E-B29F-F414922DE00D}" srcOrd="5" destOrd="0" presId="urn:microsoft.com/office/officeart/2005/8/layout/gear1"/>
    <dgm:cxn modelId="{FB8DF07B-613B-4384-8D68-E9217323AE94}" type="presParOf" srcId="{DF72D2A9-E721-47DF-A758-78A445E0F3CE}" destId="{11E70583-C9D9-4A1B-9215-04DC48DCBD8D}" srcOrd="6" destOrd="0" presId="urn:microsoft.com/office/officeart/2005/8/layout/gear1"/>
    <dgm:cxn modelId="{48CD8E8E-3814-4DA4-9613-A36366B20582}" type="presParOf" srcId="{DF72D2A9-E721-47DF-A758-78A445E0F3CE}" destId="{1DC90457-DB2A-4C95-A36F-0563F25B6D53}" srcOrd="7" destOrd="0" presId="urn:microsoft.com/office/officeart/2005/8/layout/gear1"/>
    <dgm:cxn modelId="{1620B107-4B65-46AA-A5BE-BA727C16D41D}" type="presParOf" srcId="{DF72D2A9-E721-47DF-A758-78A445E0F3CE}" destId="{E9EE43DE-00F8-4019-BA85-9AFF0B3069A7}" srcOrd="8" destOrd="0" presId="urn:microsoft.com/office/officeart/2005/8/layout/gear1"/>
    <dgm:cxn modelId="{F4533432-D370-4739-9DA9-7A6B4C7CDDF2}" type="presParOf" srcId="{DF72D2A9-E721-47DF-A758-78A445E0F3CE}" destId="{F86AD8D8-4A96-48C0-A843-3A718641AD56}" srcOrd="9" destOrd="0" presId="urn:microsoft.com/office/officeart/2005/8/layout/gear1"/>
    <dgm:cxn modelId="{794D9233-8AD1-405F-85F1-4B3952398B84}" type="presParOf" srcId="{DF72D2A9-E721-47DF-A758-78A445E0F3CE}" destId="{1E72715E-7366-4E78-A512-24F37F5D23DC}" srcOrd="10" destOrd="0" presId="urn:microsoft.com/office/officeart/2005/8/layout/gear1"/>
    <dgm:cxn modelId="{632CA618-E519-43E6-B5C2-80D51E103981}" type="presParOf" srcId="{DF72D2A9-E721-47DF-A758-78A445E0F3CE}" destId="{BE287C59-37F8-4A31-B5A2-F56A3CB15957}" srcOrd="11" destOrd="0" presId="urn:microsoft.com/office/officeart/2005/8/layout/gear1"/>
    <dgm:cxn modelId="{5053108D-EF57-4328-B5E8-A2C19B6DB6F5}" type="presParOf" srcId="{DF72D2A9-E721-47DF-A758-78A445E0F3CE}" destId="{2A80456C-D6A1-43C9-80B2-09334D6E033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CF6CE-E750-48B6-B333-305BBB100737}">
      <dsp:nvSpPr>
        <dsp:cNvPr id="0" name=""/>
        <dsp:cNvSpPr/>
      </dsp:nvSpPr>
      <dsp:spPr>
        <a:xfrm>
          <a:off x="396494" y="590"/>
          <a:ext cx="2126381" cy="53159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800" b="1" kern="1200" dirty="0" smtClean="0">
              <a:solidFill>
                <a:schemeClr val="tx2">
                  <a:lumMod val="50000"/>
                </a:schemeClr>
              </a:solidFill>
              <a:cs typeface="+mn-cs"/>
            </a:rPr>
            <a:t>สสช.</a:t>
          </a:r>
          <a:endParaRPr lang="en-US" sz="4800" b="1" kern="1200" dirty="0">
            <a:solidFill>
              <a:schemeClr val="tx2">
                <a:lumMod val="50000"/>
              </a:schemeClr>
            </a:solidFill>
            <a:cs typeface="+mn-cs"/>
          </a:endParaRPr>
        </a:p>
      </dsp:txBody>
      <dsp:txXfrm>
        <a:off x="412064" y="16160"/>
        <a:ext cx="2095241" cy="500455"/>
      </dsp:txXfrm>
    </dsp:sp>
    <dsp:sp modelId="{1B1F80F4-E9A5-4A99-A630-6548067B7CB5}">
      <dsp:nvSpPr>
        <dsp:cNvPr id="0" name=""/>
        <dsp:cNvSpPr/>
      </dsp:nvSpPr>
      <dsp:spPr>
        <a:xfrm rot="5400000">
          <a:off x="1413170" y="578700"/>
          <a:ext cx="93029" cy="9302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447532-8740-4202-B6A5-AE63748B9291}">
      <dsp:nvSpPr>
        <dsp:cNvPr id="0" name=""/>
        <dsp:cNvSpPr/>
      </dsp:nvSpPr>
      <dsp:spPr>
        <a:xfrm>
          <a:off x="396494" y="718244"/>
          <a:ext cx="2126381" cy="53159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dirty="0" smtClean="0">
              <a:cs typeface="+mn-cs"/>
            </a:rPr>
            <a:t>โครงการพัฒนาผู้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dirty="0" smtClean="0">
              <a:cs typeface="+mn-cs"/>
            </a:rPr>
            <a:t>นำอาสาพัฒนาชุมชน</a:t>
          </a:r>
          <a:endParaRPr lang="en-US" sz="2400" b="1" kern="1200" dirty="0">
            <a:cs typeface="+mn-cs"/>
          </a:endParaRPr>
        </a:p>
      </dsp:txBody>
      <dsp:txXfrm>
        <a:off x="412064" y="733814"/>
        <a:ext cx="2095241" cy="500455"/>
      </dsp:txXfrm>
    </dsp:sp>
    <dsp:sp modelId="{7CAEA63C-96B5-40D4-900F-409598FDB0C1}">
      <dsp:nvSpPr>
        <dsp:cNvPr id="0" name=""/>
        <dsp:cNvSpPr/>
      </dsp:nvSpPr>
      <dsp:spPr>
        <a:xfrm rot="5400000">
          <a:off x="1413170" y="1296354"/>
          <a:ext cx="93029" cy="9302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9BBFF8-CE50-41AE-9B5E-F6026BBE4F45}">
      <dsp:nvSpPr>
        <dsp:cNvPr id="0" name=""/>
        <dsp:cNvSpPr/>
      </dsp:nvSpPr>
      <dsp:spPr>
        <a:xfrm>
          <a:off x="396494" y="1435898"/>
          <a:ext cx="2126381" cy="53159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cs typeface="+mn-cs"/>
            </a:rPr>
            <a:t>มชช.</a:t>
          </a:r>
          <a:endParaRPr lang="en-US" sz="3200" b="1" kern="1200" dirty="0">
            <a:cs typeface="+mn-cs"/>
          </a:endParaRPr>
        </a:p>
      </dsp:txBody>
      <dsp:txXfrm>
        <a:off x="412064" y="1451468"/>
        <a:ext cx="2095241" cy="500455"/>
      </dsp:txXfrm>
    </dsp:sp>
    <dsp:sp modelId="{A65C4264-24F4-4122-844B-F5E582EC0111}">
      <dsp:nvSpPr>
        <dsp:cNvPr id="0" name=""/>
        <dsp:cNvSpPr/>
      </dsp:nvSpPr>
      <dsp:spPr>
        <a:xfrm rot="5400000">
          <a:off x="1413170" y="2014008"/>
          <a:ext cx="93029" cy="9302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C3090D-CAFD-487E-920C-D082D5545165}">
      <dsp:nvSpPr>
        <dsp:cNvPr id="0" name=""/>
        <dsp:cNvSpPr/>
      </dsp:nvSpPr>
      <dsp:spPr>
        <a:xfrm>
          <a:off x="396494" y="2153552"/>
          <a:ext cx="2126381" cy="53159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cs typeface="+mn-cs"/>
            </a:rPr>
            <a:t>ผู้นำชุมชน</a:t>
          </a:r>
          <a:endParaRPr lang="en-US" sz="3200" b="1" kern="1200" dirty="0">
            <a:cs typeface="+mn-cs"/>
          </a:endParaRPr>
        </a:p>
      </dsp:txBody>
      <dsp:txXfrm>
        <a:off x="412064" y="2169122"/>
        <a:ext cx="2095241" cy="500455"/>
      </dsp:txXfrm>
    </dsp:sp>
    <dsp:sp modelId="{B630BBFC-1611-43E6-84EC-E173ECDB7FE5}">
      <dsp:nvSpPr>
        <dsp:cNvPr id="0" name=""/>
        <dsp:cNvSpPr/>
      </dsp:nvSpPr>
      <dsp:spPr>
        <a:xfrm rot="5400000">
          <a:off x="1413170" y="2731662"/>
          <a:ext cx="93029" cy="9302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5E1799-26FB-4959-97AA-0FCC22761318}">
      <dsp:nvSpPr>
        <dsp:cNvPr id="0" name=""/>
        <dsp:cNvSpPr/>
      </dsp:nvSpPr>
      <dsp:spPr>
        <a:xfrm>
          <a:off x="396494" y="2871206"/>
          <a:ext cx="2126381" cy="53159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dirty="0" smtClean="0">
              <a:cs typeface="+mn-cs"/>
            </a:rPr>
            <a:t>กลุ่ม/องค์กร/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dirty="0" smtClean="0">
              <a:cs typeface="+mn-cs"/>
            </a:rPr>
            <a:t>เครือข่าย/ชุมชน</a:t>
          </a:r>
          <a:endParaRPr lang="en-US" sz="2400" b="1" kern="1200" dirty="0">
            <a:cs typeface="+mn-cs"/>
          </a:endParaRPr>
        </a:p>
      </dsp:txBody>
      <dsp:txXfrm>
        <a:off x="412064" y="2886776"/>
        <a:ext cx="2095241" cy="500455"/>
      </dsp:txXfrm>
    </dsp:sp>
    <dsp:sp modelId="{3FBD4BD3-B74D-4AAB-9295-AE19DCC50691}">
      <dsp:nvSpPr>
        <dsp:cNvPr id="0" name=""/>
        <dsp:cNvSpPr/>
      </dsp:nvSpPr>
      <dsp:spPr>
        <a:xfrm rot="5400000">
          <a:off x="1413170" y="3449316"/>
          <a:ext cx="93029" cy="9302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F2822A-9712-4E4B-98C1-4C29F5732CDD}">
      <dsp:nvSpPr>
        <dsp:cNvPr id="0" name=""/>
        <dsp:cNvSpPr/>
      </dsp:nvSpPr>
      <dsp:spPr>
        <a:xfrm>
          <a:off x="396494" y="3588860"/>
          <a:ext cx="2126381" cy="53159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dirty="0" smtClean="0">
              <a:cs typeface="+mn-cs"/>
            </a:rPr>
            <a:t>ประเมินความ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dirty="0" smtClean="0">
              <a:cs typeface="+mn-cs"/>
            </a:rPr>
            <a:t>สามารถผู้นำ อช</a:t>
          </a:r>
          <a:endParaRPr lang="en-US" sz="2400" b="1" kern="1200" dirty="0">
            <a:cs typeface="+mn-cs"/>
          </a:endParaRPr>
        </a:p>
      </dsp:txBody>
      <dsp:txXfrm>
        <a:off x="412064" y="3604430"/>
        <a:ext cx="2095241" cy="500455"/>
      </dsp:txXfrm>
    </dsp:sp>
    <dsp:sp modelId="{DAA3527E-E17C-4D6C-AD32-84B68719B7D3}">
      <dsp:nvSpPr>
        <dsp:cNvPr id="0" name=""/>
        <dsp:cNvSpPr/>
      </dsp:nvSpPr>
      <dsp:spPr>
        <a:xfrm rot="5400000">
          <a:off x="1413170" y="4166970"/>
          <a:ext cx="93029" cy="9302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46515F-5745-4BFE-8634-C34D77574BE3}">
      <dsp:nvSpPr>
        <dsp:cNvPr id="0" name=""/>
        <dsp:cNvSpPr/>
      </dsp:nvSpPr>
      <dsp:spPr>
        <a:xfrm>
          <a:off x="396494" y="4306513"/>
          <a:ext cx="2126381" cy="53159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bg1"/>
              </a:solidFill>
              <a:cs typeface="+mn-cs"/>
            </a:rPr>
            <a:t>ครัวเรือนสัมมาชีพ</a:t>
          </a:r>
          <a:endParaRPr lang="en-US" sz="3200" b="1" kern="1200" dirty="0">
            <a:solidFill>
              <a:schemeClr val="bg1"/>
            </a:solidFill>
            <a:cs typeface="+mn-cs"/>
          </a:endParaRPr>
        </a:p>
      </dsp:txBody>
      <dsp:txXfrm>
        <a:off x="412064" y="4322083"/>
        <a:ext cx="2095241" cy="500455"/>
      </dsp:txXfrm>
    </dsp:sp>
    <dsp:sp modelId="{09ADE9CE-20B7-4A4E-BED6-D56E4ED1D855}">
      <dsp:nvSpPr>
        <dsp:cNvPr id="0" name=""/>
        <dsp:cNvSpPr/>
      </dsp:nvSpPr>
      <dsp:spPr>
        <a:xfrm>
          <a:off x="2820569" y="590"/>
          <a:ext cx="2126381" cy="53159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800" b="1" kern="1200" dirty="0" smtClean="0">
              <a:solidFill>
                <a:schemeClr val="tx2">
                  <a:lumMod val="50000"/>
                </a:schemeClr>
              </a:solidFill>
              <a:cs typeface="+mn-cs"/>
            </a:rPr>
            <a:t>สทอ.</a:t>
          </a:r>
          <a:endParaRPr lang="en-US" sz="4800" b="1" kern="1200" dirty="0">
            <a:solidFill>
              <a:schemeClr val="tx2">
                <a:lumMod val="50000"/>
              </a:schemeClr>
            </a:solidFill>
            <a:cs typeface="+mn-cs"/>
          </a:endParaRPr>
        </a:p>
      </dsp:txBody>
      <dsp:txXfrm>
        <a:off x="2836139" y="16160"/>
        <a:ext cx="2095241" cy="500455"/>
      </dsp:txXfrm>
    </dsp:sp>
    <dsp:sp modelId="{C8CE6287-76AA-46C4-B478-0F9183DE6118}">
      <dsp:nvSpPr>
        <dsp:cNvPr id="0" name=""/>
        <dsp:cNvSpPr/>
      </dsp:nvSpPr>
      <dsp:spPr>
        <a:xfrm rot="5400000">
          <a:off x="3837245" y="578700"/>
          <a:ext cx="93029" cy="9302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AA6D3E-BCE0-4C06-B101-080DA85DCB01}">
      <dsp:nvSpPr>
        <dsp:cNvPr id="0" name=""/>
        <dsp:cNvSpPr/>
      </dsp:nvSpPr>
      <dsp:spPr>
        <a:xfrm>
          <a:off x="2820569" y="718244"/>
          <a:ext cx="2126381" cy="53159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cs typeface="+mn-cs"/>
            </a:rPr>
            <a:t>กลุ่มออมทรัพย์ฯ</a:t>
          </a:r>
          <a:endParaRPr lang="en-US" sz="3200" b="1" kern="1200" dirty="0">
            <a:cs typeface="+mn-cs"/>
          </a:endParaRPr>
        </a:p>
      </dsp:txBody>
      <dsp:txXfrm>
        <a:off x="2836139" y="733814"/>
        <a:ext cx="2095241" cy="500455"/>
      </dsp:txXfrm>
    </dsp:sp>
    <dsp:sp modelId="{DDA5CBC7-AA05-481A-A03A-3964C1BBBB5A}">
      <dsp:nvSpPr>
        <dsp:cNvPr id="0" name=""/>
        <dsp:cNvSpPr/>
      </dsp:nvSpPr>
      <dsp:spPr>
        <a:xfrm rot="5400000">
          <a:off x="3837245" y="1296354"/>
          <a:ext cx="93029" cy="9302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DBFA1A-3823-4209-9CD6-DBDD456F39FB}">
      <dsp:nvSpPr>
        <dsp:cNvPr id="0" name=""/>
        <dsp:cNvSpPr/>
      </dsp:nvSpPr>
      <dsp:spPr>
        <a:xfrm>
          <a:off x="2820569" y="1435898"/>
          <a:ext cx="2126381" cy="53159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cs typeface="+mn-cs"/>
            </a:rPr>
            <a:t>กข.คจ.</a:t>
          </a:r>
          <a:endParaRPr lang="en-US" sz="3200" b="1" kern="1200" dirty="0">
            <a:cs typeface="+mn-cs"/>
          </a:endParaRPr>
        </a:p>
      </dsp:txBody>
      <dsp:txXfrm>
        <a:off x="2836139" y="1451468"/>
        <a:ext cx="2095241" cy="500455"/>
      </dsp:txXfrm>
    </dsp:sp>
    <dsp:sp modelId="{E7F7C4A8-2F3A-49BA-B2E4-CF48FCA5D8D8}">
      <dsp:nvSpPr>
        <dsp:cNvPr id="0" name=""/>
        <dsp:cNvSpPr/>
      </dsp:nvSpPr>
      <dsp:spPr>
        <a:xfrm rot="5400000">
          <a:off x="3837245" y="2014008"/>
          <a:ext cx="93029" cy="9302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423B8C-DD55-4C1A-86D3-87118415FFA7}">
      <dsp:nvSpPr>
        <dsp:cNvPr id="0" name=""/>
        <dsp:cNvSpPr/>
      </dsp:nvSpPr>
      <dsp:spPr>
        <a:xfrm>
          <a:off x="2820569" y="2153552"/>
          <a:ext cx="2126381" cy="53159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cs typeface="+mn-cs"/>
            </a:rPr>
            <a:t>สถาบันจัดการเงินทุนชุมชน</a:t>
          </a:r>
          <a:endParaRPr lang="en-US" sz="2400" b="1" kern="1200" dirty="0">
            <a:cs typeface="+mn-cs"/>
          </a:endParaRPr>
        </a:p>
      </dsp:txBody>
      <dsp:txXfrm>
        <a:off x="2836139" y="2169122"/>
        <a:ext cx="2095241" cy="500455"/>
      </dsp:txXfrm>
    </dsp:sp>
    <dsp:sp modelId="{B501FF85-797F-408A-B210-51B73C7DA79D}">
      <dsp:nvSpPr>
        <dsp:cNvPr id="0" name=""/>
        <dsp:cNvSpPr/>
      </dsp:nvSpPr>
      <dsp:spPr>
        <a:xfrm rot="5400000">
          <a:off x="3837245" y="2731662"/>
          <a:ext cx="93029" cy="9302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4F3394-F9D1-4844-8BB9-3D1CF20B0794}">
      <dsp:nvSpPr>
        <dsp:cNvPr id="0" name=""/>
        <dsp:cNvSpPr/>
      </dsp:nvSpPr>
      <dsp:spPr>
        <a:xfrm>
          <a:off x="2820569" y="2871206"/>
          <a:ext cx="2126381" cy="53159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cs typeface="+mn-cs"/>
            </a:rPr>
            <a:t>เครือข่ายกองทุนชุมชน</a:t>
          </a:r>
          <a:endParaRPr lang="en-US" sz="2800" b="1" kern="1200" dirty="0">
            <a:cs typeface="+mn-cs"/>
          </a:endParaRPr>
        </a:p>
      </dsp:txBody>
      <dsp:txXfrm>
        <a:off x="2836139" y="2886776"/>
        <a:ext cx="2095241" cy="500455"/>
      </dsp:txXfrm>
    </dsp:sp>
    <dsp:sp modelId="{67971461-EE07-4B5E-A0C3-A166C6559682}">
      <dsp:nvSpPr>
        <dsp:cNvPr id="0" name=""/>
        <dsp:cNvSpPr/>
      </dsp:nvSpPr>
      <dsp:spPr>
        <a:xfrm>
          <a:off x="5244644" y="590"/>
          <a:ext cx="2126381" cy="53159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800" b="1" kern="1200" dirty="0" smtClean="0">
              <a:solidFill>
                <a:schemeClr val="tx2">
                  <a:lumMod val="50000"/>
                </a:schemeClr>
              </a:solidFill>
              <a:cs typeface="+mn-cs"/>
            </a:rPr>
            <a:t>สภว.</a:t>
          </a:r>
          <a:endParaRPr lang="en-US" sz="4800" b="1" kern="1200" dirty="0">
            <a:solidFill>
              <a:schemeClr val="tx2">
                <a:lumMod val="50000"/>
              </a:schemeClr>
            </a:solidFill>
            <a:cs typeface="+mn-cs"/>
          </a:endParaRPr>
        </a:p>
      </dsp:txBody>
      <dsp:txXfrm>
        <a:off x="5260214" y="16160"/>
        <a:ext cx="2095241" cy="500455"/>
      </dsp:txXfrm>
    </dsp:sp>
    <dsp:sp modelId="{BF9CEF10-4726-4D20-AC2F-85DE706D0D00}">
      <dsp:nvSpPr>
        <dsp:cNvPr id="0" name=""/>
        <dsp:cNvSpPr/>
      </dsp:nvSpPr>
      <dsp:spPr>
        <a:xfrm rot="5400000">
          <a:off x="6261321" y="578700"/>
          <a:ext cx="93029" cy="9302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386769-D313-4B62-9BE9-A84DD636105E}">
      <dsp:nvSpPr>
        <dsp:cNvPr id="0" name=""/>
        <dsp:cNvSpPr/>
      </dsp:nvSpPr>
      <dsp:spPr>
        <a:xfrm>
          <a:off x="5244644" y="718244"/>
          <a:ext cx="2126381" cy="874426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cs typeface="+mn-cs"/>
            </a:rPr>
            <a:t>ยอดจำหน่ายสินค้า</a:t>
          </a:r>
          <a:r>
            <a:rPr lang="en-US" sz="3200" b="1" kern="1200" dirty="0" smtClean="0">
              <a:cs typeface="+mn-cs"/>
            </a:rPr>
            <a:t> OTOP</a:t>
          </a:r>
          <a:endParaRPr lang="en-US" sz="3200" b="1" kern="1200" dirty="0">
            <a:cs typeface="+mn-cs"/>
          </a:endParaRPr>
        </a:p>
      </dsp:txBody>
      <dsp:txXfrm>
        <a:off x="5270255" y="743855"/>
        <a:ext cx="2075159" cy="823204"/>
      </dsp:txXfrm>
    </dsp:sp>
    <dsp:sp modelId="{DA50ACFD-2722-4D29-B376-5CF3C8F3EB41}">
      <dsp:nvSpPr>
        <dsp:cNvPr id="0" name=""/>
        <dsp:cNvSpPr/>
      </dsp:nvSpPr>
      <dsp:spPr>
        <a:xfrm>
          <a:off x="7668720" y="590"/>
          <a:ext cx="2126381" cy="53159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2">
                  <a:lumMod val="50000"/>
                </a:schemeClr>
              </a:solidFill>
              <a:cs typeface="+mn-cs"/>
            </a:rPr>
            <a:t>สำนัก/กอง/ศูนย์ฯ</a:t>
          </a:r>
          <a:endParaRPr lang="en-US" sz="3200" b="1" kern="1200" dirty="0">
            <a:solidFill>
              <a:schemeClr val="tx2">
                <a:lumMod val="50000"/>
              </a:schemeClr>
            </a:solidFill>
            <a:cs typeface="+mn-cs"/>
          </a:endParaRPr>
        </a:p>
      </dsp:txBody>
      <dsp:txXfrm>
        <a:off x="7684290" y="16160"/>
        <a:ext cx="2095241" cy="500455"/>
      </dsp:txXfrm>
    </dsp:sp>
    <dsp:sp modelId="{20D83A49-2A08-463A-AD58-DCD84568653C}">
      <dsp:nvSpPr>
        <dsp:cNvPr id="0" name=""/>
        <dsp:cNvSpPr/>
      </dsp:nvSpPr>
      <dsp:spPr>
        <a:xfrm rot="5400000">
          <a:off x="8685396" y="578700"/>
          <a:ext cx="93029" cy="9302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889BA5-DC82-4D41-8983-B2EE794BC078}">
      <dsp:nvSpPr>
        <dsp:cNvPr id="0" name=""/>
        <dsp:cNvSpPr/>
      </dsp:nvSpPr>
      <dsp:spPr>
        <a:xfrm>
          <a:off x="7668720" y="718244"/>
          <a:ext cx="2126381" cy="53159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cs typeface="+mn-cs"/>
            </a:rPr>
            <a:t>กองทุนแม่</a:t>
          </a:r>
          <a:endParaRPr lang="en-US" sz="3200" b="1" kern="1200" dirty="0">
            <a:cs typeface="+mn-cs"/>
          </a:endParaRPr>
        </a:p>
      </dsp:txBody>
      <dsp:txXfrm>
        <a:off x="7684290" y="733814"/>
        <a:ext cx="2095241" cy="500455"/>
      </dsp:txXfrm>
    </dsp:sp>
    <dsp:sp modelId="{238B2DAF-7347-4AC1-8233-F6C2D8B83B76}">
      <dsp:nvSpPr>
        <dsp:cNvPr id="0" name=""/>
        <dsp:cNvSpPr/>
      </dsp:nvSpPr>
      <dsp:spPr>
        <a:xfrm rot="5400000">
          <a:off x="8685396" y="1296354"/>
          <a:ext cx="93029" cy="9302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EEDC4B-E383-4BCE-9FAF-E8FDE9405CDC}">
      <dsp:nvSpPr>
        <dsp:cNvPr id="0" name=""/>
        <dsp:cNvSpPr/>
      </dsp:nvSpPr>
      <dsp:spPr>
        <a:xfrm>
          <a:off x="7668720" y="1435898"/>
          <a:ext cx="2126381" cy="53159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cs typeface="+mn-cs"/>
            </a:rPr>
            <a:t>จปฐ/กชช.2ค</a:t>
          </a:r>
          <a:endParaRPr lang="en-US" sz="3200" b="1" kern="1200" dirty="0">
            <a:cs typeface="+mn-cs"/>
          </a:endParaRPr>
        </a:p>
      </dsp:txBody>
      <dsp:txXfrm>
        <a:off x="7684290" y="1451468"/>
        <a:ext cx="2095241" cy="500455"/>
      </dsp:txXfrm>
    </dsp:sp>
    <dsp:sp modelId="{84B25C79-A10D-40C6-A7EE-F369B1410A1F}">
      <dsp:nvSpPr>
        <dsp:cNvPr id="0" name=""/>
        <dsp:cNvSpPr/>
      </dsp:nvSpPr>
      <dsp:spPr>
        <a:xfrm rot="5400000">
          <a:off x="8685396" y="2014008"/>
          <a:ext cx="93029" cy="9302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6D5F0F-9EF9-411B-BAC1-9CCD9D33F17F}">
      <dsp:nvSpPr>
        <dsp:cNvPr id="0" name=""/>
        <dsp:cNvSpPr/>
      </dsp:nvSpPr>
      <dsp:spPr>
        <a:xfrm>
          <a:off x="7668720" y="2153552"/>
          <a:ext cx="2126381" cy="53159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cs typeface="+mn-cs"/>
            </a:rPr>
            <a:t>VDR/TDR</a:t>
          </a:r>
          <a:endParaRPr lang="en-US" sz="3200" b="1" kern="1200" dirty="0">
            <a:cs typeface="+mn-cs"/>
          </a:endParaRPr>
        </a:p>
      </dsp:txBody>
      <dsp:txXfrm>
        <a:off x="7684290" y="2169122"/>
        <a:ext cx="2095241" cy="500455"/>
      </dsp:txXfrm>
    </dsp:sp>
    <dsp:sp modelId="{BE09C77C-19A4-4501-BEA0-8B29D4BF6695}">
      <dsp:nvSpPr>
        <dsp:cNvPr id="0" name=""/>
        <dsp:cNvSpPr/>
      </dsp:nvSpPr>
      <dsp:spPr>
        <a:xfrm rot="5400000">
          <a:off x="8685396" y="2731662"/>
          <a:ext cx="93029" cy="9302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F116D4-28D6-4B74-97E7-2F300B95968A}">
      <dsp:nvSpPr>
        <dsp:cNvPr id="0" name=""/>
        <dsp:cNvSpPr/>
      </dsp:nvSpPr>
      <dsp:spPr>
        <a:xfrm>
          <a:off x="7668720" y="2871206"/>
          <a:ext cx="2126381" cy="53159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cs typeface="+mn-cs"/>
            </a:rPr>
            <a:t>VLD/TLD</a:t>
          </a:r>
          <a:endParaRPr lang="en-US" sz="3200" b="1" kern="1200" dirty="0">
            <a:cs typeface="+mn-cs"/>
          </a:endParaRPr>
        </a:p>
      </dsp:txBody>
      <dsp:txXfrm>
        <a:off x="7684290" y="2886776"/>
        <a:ext cx="2095241" cy="500455"/>
      </dsp:txXfrm>
    </dsp:sp>
    <dsp:sp modelId="{AB3F20F5-D2A2-48A3-A180-6E4CAB5B7BF6}">
      <dsp:nvSpPr>
        <dsp:cNvPr id="0" name=""/>
        <dsp:cNvSpPr/>
      </dsp:nvSpPr>
      <dsp:spPr>
        <a:xfrm rot="5400000">
          <a:off x="8685396" y="3449316"/>
          <a:ext cx="93029" cy="9302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514AC7-08EA-4C79-B7FB-D1AA7D6539A1}">
      <dsp:nvSpPr>
        <dsp:cNvPr id="0" name=""/>
        <dsp:cNvSpPr/>
      </dsp:nvSpPr>
      <dsp:spPr>
        <a:xfrm>
          <a:off x="7668720" y="3588860"/>
          <a:ext cx="2126381" cy="53159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cs typeface="+mn-cs"/>
            </a:rPr>
            <a:t>อื่น ๆ </a:t>
          </a:r>
          <a:endParaRPr lang="en-US" sz="3200" b="1" kern="1200" dirty="0">
            <a:cs typeface="+mn-cs"/>
          </a:endParaRPr>
        </a:p>
      </dsp:txBody>
      <dsp:txXfrm>
        <a:off x="7684290" y="3604430"/>
        <a:ext cx="2095241" cy="5004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F0734-80AC-4AC9-9D37-E255720F77B6}">
      <dsp:nvSpPr>
        <dsp:cNvPr id="0" name=""/>
        <dsp:cNvSpPr/>
      </dsp:nvSpPr>
      <dsp:spPr>
        <a:xfrm>
          <a:off x="113520" y="4227317"/>
          <a:ext cx="81280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54194E-4A1B-4004-8C91-6700B8A37007}">
      <dsp:nvSpPr>
        <dsp:cNvPr id="0" name=""/>
        <dsp:cNvSpPr/>
      </dsp:nvSpPr>
      <dsp:spPr>
        <a:xfrm>
          <a:off x="113520" y="2411617"/>
          <a:ext cx="81280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A9472-423A-4426-A72F-4610C05B3EA4}">
      <dsp:nvSpPr>
        <dsp:cNvPr id="0" name=""/>
        <dsp:cNvSpPr/>
      </dsp:nvSpPr>
      <dsp:spPr>
        <a:xfrm>
          <a:off x="113520" y="595917"/>
          <a:ext cx="81280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E71C6B-60F5-437A-B86A-6AA4ADDCCA8D}">
      <dsp:nvSpPr>
        <dsp:cNvPr id="0" name=""/>
        <dsp:cNvSpPr/>
      </dsp:nvSpPr>
      <dsp:spPr>
        <a:xfrm>
          <a:off x="2627590" y="664"/>
          <a:ext cx="5213138" cy="59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0B0F0"/>
              </a:solidFill>
              <a:cs typeface="+mn-cs"/>
            </a:rPr>
            <a:t>ปัจจัยสนับสนุน</a:t>
          </a:r>
          <a:endParaRPr lang="en-US" sz="2800" kern="1200" dirty="0"/>
        </a:p>
      </dsp:txBody>
      <dsp:txXfrm>
        <a:off x="2627590" y="664"/>
        <a:ext cx="5213138" cy="595253"/>
      </dsp:txXfrm>
    </dsp:sp>
    <dsp:sp modelId="{60CB26DA-A5D1-45D2-8572-EF63D76F55E2}">
      <dsp:nvSpPr>
        <dsp:cNvPr id="0" name=""/>
        <dsp:cNvSpPr/>
      </dsp:nvSpPr>
      <dsp:spPr>
        <a:xfrm>
          <a:off x="14798" y="664"/>
          <a:ext cx="2567360" cy="595253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th-TH" sz="3200" kern="1200" dirty="0" smtClean="0"/>
            <a:t>ความพร้อมของชุมชน</a:t>
          </a:r>
          <a:endParaRPr lang="en-US" sz="3200" kern="1200" dirty="0"/>
        </a:p>
      </dsp:txBody>
      <dsp:txXfrm>
        <a:off x="43861" y="29727"/>
        <a:ext cx="2509234" cy="566190"/>
      </dsp:txXfrm>
    </dsp:sp>
    <dsp:sp modelId="{A8ECDCF2-F77D-4DE6-92F6-EB95FA3BE277}">
      <dsp:nvSpPr>
        <dsp:cNvPr id="0" name=""/>
        <dsp:cNvSpPr/>
      </dsp:nvSpPr>
      <dsp:spPr>
        <a:xfrm>
          <a:off x="0" y="595917"/>
          <a:ext cx="8128000" cy="11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th-TH" sz="2800" kern="1200" dirty="0" smtClean="0"/>
            <a:t>คณะทำงานทุกระดับ</a:t>
          </a:r>
          <a:endParaRPr lang="en-US" sz="2800" kern="1200" dirty="0"/>
        </a:p>
        <a:p>
          <a:pPr marL="285750" lvl="1" indent="-285750" algn="l" defTabSz="12446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800" kern="1200" dirty="0" smtClean="0"/>
            <a:t>Key Man + Partner</a:t>
          </a:r>
          <a:endParaRPr lang="en-US" sz="2800" kern="1200" dirty="0"/>
        </a:p>
        <a:p>
          <a:pPr marL="285750" lvl="1" indent="-285750" algn="l" defTabSz="12446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th-TH" sz="2800" kern="1200" dirty="0" smtClean="0"/>
            <a:t>ความต่อเนื่องจริงจัง</a:t>
          </a:r>
          <a:endParaRPr lang="en-US" sz="2800" kern="1200" dirty="0"/>
        </a:p>
      </dsp:txBody>
      <dsp:txXfrm>
        <a:off x="0" y="595917"/>
        <a:ext cx="8128000" cy="1190684"/>
      </dsp:txXfrm>
    </dsp:sp>
    <dsp:sp modelId="{0E20C146-7D5E-4C64-9EBA-FFD73D90E8C1}">
      <dsp:nvSpPr>
        <dsp:cNvPr id="0" name=""/>
        <dsp:cNvSpPr/>
      </dsp:nvSpPr>
      <dsp:spPr>
        <a:xfrm>
          <a:off x="2627590" y="1816364"/>
          <a:ext cx="5213138" cy="59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 smtClean="0">
              <a:solidFill>
                <a:srgbClr val="00B0F0"/>
              </a:solidFill>
            </a:rPr>
            <a:t>ลงมติ</a:t>
          </a:r>
          <a:r>
            <a:rPr lang="th-TH" sz="2800" b="1" kern="1200" dirty="0" smtClean="0">
              <a:solidFill>
                <a:srgbClr val="00B0F0"/>
              </a:solidFill>
              <a:cs typeface="+mn-cs"/>
            </a:rPr>
            <a:t>การ</a:t>
          </a:r>
          <a:r>
            <a:rPr lang="th-TH" sz="2600" b="1" kern="1200" dirty="0" smtClean="0">
              <a:solidFill>
                <a:srgbClr val="00B0F0"/>
              </a:solidFill>
            </a:rPr>
            <a:t>พัฒนาคุณภาพชีวิต</a:t>
          </a:r>
          <a:endParaRPr lang="en-US" sz="2600" b="1" kern="1200" dirty="0">
            <a:solidFill>
              <a:srgbClr val="00B0F0"/>
            </a:solidFill>
          </a:endParaRPr>
        </a:p>
      </dsp:txBody>
      <dsp:txXfrm>
        <a:off x="2627590" y="1816364"/>
        <a:ext cx="5213138" cy="595253"/>
      </dsp:txXfrm>
    </dsp:sp>
    <dsp:sp modelId="{735DF2AC-3BCF-4CFF-A35B-8AB085655A73}">
      <dsp:nvSpPr>
        <dsp:cNvPr id="0" name=""/>
        <dsp:cNvSpPr/>
      </dsp:nvSpPr>
      <dsp:spPr>
        <a:xfrm>
          <a:off x="14798" y="1816364"/>
          <a:ext cx="2567360" cy="595253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1663906"/>
            <a:satOff val="5656"/>
            <a:lumOff val="-2353"/>
            <a:alphaOff val="0"/>
          </a:schemeClr>
        </a:solidFill>
        <a:ln w="12700" cap="flat" cmpd="sng" algn="ctr">
          <a:solidFill>
            <a:schemeClr val="accent3">
              <a:hueOff val="1663906"/>
              <a:satOff val="5656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/>
            <a:t>การมีส่วนร่วมเพื่อชุมชน</a:t>
          </a:r>
          <a:endParaRPr lang="en-US" sz="3200" kern="1200" dirty="0"/>
        </a:p>
      </dsp:txBody>
      <dsp:txXfrm>
        <a:off x="43861" y="1845427"/>
        <a:ext cx="2509234" cy="566190"/>
      </dsp:txXfrm>
    </dsp:sp>
    <dsp:sp modelId="{1B2B9CD4-9A0E-4A13-B7A9-AC1DE511C2C9}">
      <dsp:nvSpPr>
        <dsp:cNvPr id="0" name=""/>
        <dsp:cNvSpPr/>
      </dsp:nvSpPr>
      <dsp:spPr>
        <a:xfrm>
          <a:off x="0" y="2411617"/>
          <a:ext cx="8128000" cy="11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th-TH" sz="2800" kern="1200" dirty="0" smtClean="0"/>
            <a:t>คัดเลือกโครงการ</a:t>
          </a:r>
          <a:endParaRPr lang="en-US" sz="2800" kern="1200" dirty="0"/>
        </a:p>
        <a:p>
          <a:pPr marL="285750" lvl="1" indent="-285750" algn="l" defTabSz="12446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th-TH" sz="2800" kern="1200" dirty="0" smtClean="0"/>
            <a:t>ขับเคลื่อนกิจกรรม/ประสานความร่วมือ</a:t>
          </a:r>
          <a:endParaRPr lang="en-US" sz="2800" kern="1200" dirty="0"/>
        </a:p>
        <a:p>
          <a:pPr marL="285750" lvl="1" indent="-285750" algn="l" defTabSz="12446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th-TH" sz="2800" kern="1200" dirty="0" smtClean="0"/>
            <a:t>งบประมาณสนับสนุน</a:t>
          </a:r>
          <a:endParaRPr lang="en-US" sz="2800" kern="1200" dirty="0"/>
        </a:p>
      </dsp:txBody>
      <dsp:txXfrm>
        <a:off x="0" y="2411617"/>
        <a:ext cx="8128000" cy="1190684"/>
      </dsp:txXfrm>
    </dsp:sp>
    <dsp:sp modelId="{6BF2F324-D017-41A9-81BF-ED040AB3B8DA}">
      <dsp:nvSpPr>
        <dsp:cNvPr id="0" name=""/>
        <dsp:cNvSpPr/>
      </dsp:nvSpPr>
      <dsp:spPr>
        <a:xfrm>
          <a:off x="2226800" y="3632064"/>
          <a:ext cx="6014720" cy="59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62865" rIns="62865" bIns="62865" numCol="1" spcCol="1270" anchor="b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>
        <a:off x="2226800" y="3632064"/>
        <a:ext cx="6014720" cy="595253"/>
      </dsp:txXfrm>
    </dsp:sp>
    <dsp:sp modelId="{0697E96E-D226-4833-B798-2588F8ACFC16}">
      <dsp:nvSpPr>
        <dsp:cNvPr id="0" name=""/>
        <dsp:cNvSpPr/>
      </dsp:nvSpPr>
      <dsp:spPr>
        <a:xfrm>
          <a:off x="14798" y="3632064"/>
          <a:ext cx="2567360" cy="595253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3327813"/>
            <a:satOff val="11312"/>
            <a:lumOff val="-4706"/>
            <a:alphaOff val="0"/>
          </a:schemeClr>
        </a:solidFill>
        <a:ln w="12700" cap="flat" cmpd="sng" algn="ctr">
          <a:solidFill>
            <a:schemeClr val="accent3">
              <a:hueOff val="3327813"/>
              <a:satOff val="11312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/>
            <a:t>การประชาสัมพันธ์</a:t>
          </a:r>
          <a:endParaRPr lang="en-US" sz="3200" kern="1200" dirty="0"/>
        </a:p>
      </dsp:txBody>
      <dsp:txXfrm>
        <a:off x="43861" y="3661127"/>
        <a:ext cx="2509234" cy="566190"/>
      </dsp:txXfrm>
    </dsp:sp>
    <dsp:sp modelId="{A946C00D-8BD6-4D49-A4EA-9ED8A1647D5B}">
      <dsp:nvSpPr>
        <dsp:cNvPr id="0" name=""/>
        <dsp:cNvSpPr/>
      </dsp:nvSpPr>
      <dsp:spPr>
        <a:xfrm>
          <a:off x="0" y="4227317"/>
          <a:ext cx="8128000" cy="11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th-TH" sz="2800" kern="1200" dirty="0" smtClean="0"/>
            <a:t>สื่อสิ่งพิมพ์/แผนพับ/โทรทัศน์/วิทยุกระจายเสียง</a:t>
          </a:r>
          <a:endParaRPr lang="en-US" sz="2800" kern="1200" dirty="0"/>
        </a:p>
        <a:p>
          <a:pPr marL="285750" lvl="1" indent="-285750" algn="l" defTabSz="12446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th-TH" sz="2800" kern="1200" dirty="0" smtClean="0"/>
            <a:t>สื่อสังคมออนไลน์ เช่น </a:t>
          </a:r>
          <a:r>
            <a:rPr lang="en-US" sz="2800" kern="1200" dirty="0" smtClean="0"/>
            <a:t>Face book, web site, twitter </a:t>
          </a:r>
          <a:endParaRPr lang="en-US" sz="2800" kern="1200" dirty="0"/>
        </a:p>
        <a:p>
          <a:pPr marL="285750" lvl="1" indent="-285750" algn="l" defTabSz="12446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th-TH" sz="2800" kern="1200" dirty="0" smtClean="0"/>
            <a:t>กลุ่มองค์กร/เสียงตามสาย/เวทีประชาคม/ศุนย์ข้อมูลชุมชน</a:t>
          </a:r>
          <a:endParaRPr lang="en-US" sz="2800" kern="1200" dirty="0"/>
        </a:p>
      </dsp:txBody>
      <dsp:txXfrm>
        <a:off x="0" y="4227317"/>
        <a:ext cx="8128000" cy="11906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F0734-80AC-4AC9-9D37-E255720F77B6}">
      <dsp:nvSpPr>
        <dsp:cNvPr id="0" name=""/>
        <dsp:cNvSpPr/>
      </dsp:nvSpPr>
      <dsp:spPr>
        <a:xfrm>
          <a:off x="346081" y="4748052"/>
          <a:ext cx="81280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54194E-4A1B-4004-8C91-6700B8A37007}">
      <dsp:nvSpPr>
        <dsp:cNvPr id="0" name=""/>
        <dsp:cNvSpPr/>
      </dsp:nvSpPr>
      <dsp:spPr>
        <a:xfrm>
          <a:off x="346081" y="3139895"/>
          <a:ext cx="81280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A9472-423A-4426-A72F-4610C05B3EA4}">
      <dsp:nvSpPr>
        <dsp:cNvPr id="0" name=""/>
        <dsp:cNvSpPr/>
      </dsp:nvSpPr>
      <dsp:spPr>
        <a:xfrm>
          <a:off x="346081" y="1531738"/>
          <a:ext cx="81280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E71C6B-60F5-437A-B86A-6AA4ADDCCA8D}">
      <dsp:nvSpPr>
        <dsp:cNvPr id="0" name=""/>
        <dsp:cNvSpPr/>
      </dsp:nvSpPr>
      <dsp:spPr>
        <a:xfrm>
          <a:off x="3429234" y="160"/>
          <a:ext cx="4074972" cy="1531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3429234" y="160"/>
        <a:ext cx="4074972" cy="1531578"/>
      </dsp:txXfrm>
    </dsp:sp>
    <dsp:sp modelId="{60CB26DA-A5D1-45D2-8572-EF63D76F55E2}">
      <dsp:nvSpPr>
        <dsp:cNvPr id="0" name=""/>
        <dsp:cNvSpPr/>
      </dsp:nvSpPr>
      <dsp:spPr>
        <a:xfrm>
          <a:off x="-169643" y="160"/>
          <a:ext cx="3497605" cy="153157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800" kern="1200" dirty="0" smtClean="0"/>
            <a:t>กรมการพัฒนาชุมชน</a:t>
          </a:r>
          <a:endParaRPr lang="en-US" sz="4800" kern="1200" dirty="0"/>
        </a:p>
      </dsp:txBody>
      <dsp:txXfrm>
        <a:off x="-94864" y="74939"/>
        <a:ext cx="3348047" cy="1456799"/>
      </dsp:txXfrm>
    </dsp:sp>
    <dsp:sp modelId="{0E20C146-7D5E-4C64-9EBA-FFD73D90E8C1}">
      <dsp:nvSpPr>
        <dsp:cNvPr id="0" name=""/>
        <dsp:cNvSpPr/>
      </dsp:nvSpPr>
      <dsp:spPr>
        <a:xfrm>
          <a:off x="3188616" y="1608317"/>
          <a:ext cx="4556210" cy="1531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b="1" kern="1200" dirty="0">
            <a:solidFill>
              <a:srgbClr val="00B0F0"/>
            </a:solidFill>
          </a:endParaRPr>
        </a:p>
      </dsp:txBody>
      <dsp:txXfrm>
        <a:off x="3188616" y="1608317"/>
        <a:ext cx="4556210" cy="1531578"/>
      </dsp:txXfrm>
    </dsp:sp>
    <dsp:sp modelId="{735DF2AC-3BCF-4CFF-A35B-8AB085655A73}">
      <dsp:nvSpPr>
        <dsp:cNvPr id="0" name=""/>
        <dsp:cNvSpPr/>
      </dsp:nvSpPr>
      <dsp:spPr>
        <a:xfrm>
          <a:off x="-169643" y="1608317"/>
          <a:ext cx="3497605" cy="153157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1663906"/>
            <a:satOff val="5656"/>
            <a:lumOff val="-2353"/>
            <a:alphaOff val="0"/>
          </a:schemeClr>
        </a:solidFill>
        <a:ln w="12700" cap="flat" cmpd="sng" algn="ctr">
          <a:solidFill>
            <a:schemeClr val="accent3">
              <a:hueOff val="1663906"/>
              <a:satOff val="5656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800" kern="1200" dirty="0" smtClean="0"/>
            <a:t>ภาคีพัฒนา</a:t>
          </a:r>
          <a:endParaRPr lang="en-US" sz="4800" kern="1200" dirty="0"/>
        </a:p>
      </dsp:txBody>
      <dsp:txXfrm>
        <a:off x="-94864" y="1683096"/>
        <a:ext cx="3348047" cy="1456799"/>
      </dsp:txXfrm>
    </dsp:sp>
    <dsp:sp modelId="{6BF2F324-D017-41A9-81BF-ED040AB3B8DA}">
      <dsp:nvSpPr>
        <dsp:cNvPr id="0" name=""/>
        <dsp:cNvSpPr/>
      </dsp:nvSpPr>
      <dsp:spPr>
        <a:xfrm>
          <a:off x="3589677" y="3216474"/>
          <a:ext cx="3754087" cy="1531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b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589677" y="3216474"/>
        <a:ext cx="3754087" cy="1531578"/>
      </dsp:txXfrm>
    </dsp:sp>
    <dsp:sp modelId="{0697E96E-D226-4833-B798-2588F8ACFC16}">
      <dsp:nvSpPr>
        <dsp:cNvPr id="0" name=""/>
        <dsp:cNvSpPr/>
      </dsp:nvSpPr>
      <dsp:spPr>
        <a:xfrm>
          <a:off x="-169643" y="3216474"/>
          <a:ext cx="3497605" cy="153157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3327813"/>
            <a:satOff val="11312"/>
            <a:lumOff val="-4706"/>
            <a:alphaOff val="0"/>
          </a:schemeClr>
        </a:solidFill>
        <a:ln w="12700" cap="flat" cmpd="sng" algn="ctr">
          <a:solidFill>
            <a:schemeClr val="accent3">
              <a:hueOff val="3327813"/>
              <a:satOff val="11312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800" kern="1200" dirty="0" smtClean="0"/>
            <a:t>ผู้ใช้ทั่วไป</a:t>
          </a:r>
          <a:endParaRPr lang="en-US" sz="4800" kern="1200" dirty="0"/>
        </a:p>
      </dsp:txBody>
      <dsp:txXfrm>
        <a:off x="-94864" y="3291253"/>
        <a:ext cx="3348047" cy="14567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C9BB9-1ADD-4304-93EC-C9FE618B8492}">
      <dsp:nvSpPr>
        <dsp:cNvPr id="0" name=""/>
        <dsp:cNvSpPr/>
      </dsp:nvSpPr>
      <dsp:spPr>
        <a:xfrm>
          <a:off x="2432087" y="2412065"/>
          <a:ext cx="2948080" cy="2948080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024782" y="3102639"/>
        <a:ext cx="1762690" cy="1515374"/>
      </dsp:txXfrm>
    </dsp:sp>
    <dsp:sp modelId="{1CA3202A-9CD1-47F7-9D42-23E46A72BBFC}">
      <dsp:nvSpPr>
        <dsp:cNvPr id="0" name=""/>
        <dsp:cNvSpPr/>
      </dsp:nvSpPr>
      <dsp:spPr>
        <a:xfrm>
          <a:off x="716840" y="1715246"/>
          <a:ext cx="2144058" cy="2144058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 dirty="0"/>
        </a:p>
      </dsp:txBody>
      <dsp:txXfrm>
        <a:off x="1256613" y="2258281"/>
        <a:ext cx="1064512" cy="1057988"/>
      </dsp:txXfrm>
    </dsp:sp>
    <dsp:sp modelId="{11E70583-C9D9-4A1B-9215-04DC48DCBD8D}">
      <dsp:nvSpPr>
        <dsp:cNvPr id="0" name=""/>
        <dsp:cNvSpPr/>
      </dsp:nvSpPr>
      <dsp:spPr>
        <a:xfrm rot="20700000">
          <a:off x="1917731" y="236065"/>
          <a:ext cx="2100739" cy="2100739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 rot="-20700000">
        <a:off x="2378485" y="696818"/>
        <a:ext cx="1179232" cy="1179232"/>
      </dsp:txXfrm>
    </dsp:sp>
    <dsp:sp modelId="{1E72715E-7366-4E78-A512-24F37F5D23DC}">
      <dsp:nvSpPr>
        <dsp:cNvPr id="0" name=""/>
        <dsp:cNvSpPr/>
      </dsp:nvSpPr>
      <dsp:spPr>
        <a:xfrm>
          <a:off x="2218409" y="1959767"/>
          <a:ext cx="3773542" cy="3773542"/>
        </a:xfrm>
        <a:prstGeom prst="circularArrow">
          <a:avLst>
            <a:gd name="adj1" fmla="val 4688"/>
            <a:gd name="adj2" fmla="val 299029"/>
            <a:gd name="adj3" fmla="val 2538408"/>
            <a:gd name="adj4" fmla="val 15814167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287C59-37F8-4A31-B5A2-F56A3CB15957}">
      <dsp:nvSpPr>
        <dsp:cNvPr id="0" name=""/>
        <dsp:cNvSpPr/>
      </dsp:nvSpPr>
      <dsp:spPr>
        <a:xfrm>
          <a:off x="337131" y="1235844"/>
          <a:ext cx="2741714" cy="274171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80456C-D6A1-43C9-80B2-09334D6E033A}">
      <dsp:nvSpPr>
        <dsp:cNvPr id="0" name=""/>
        <dsp:cNvSpPr/>
      </dsp:nvSpPr>
      <dsp:spPr>
        <a:xfrm>
          <a:off x="1431809" y="-229079"/>
          <a:ext cx="2956120" cy="295612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BCE0C-CD74-4A59-802C-6D2F8C15331A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01B-77B5-4365-9881-C6E19A3C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FDEA8-CBB8-46CC-9562-028963DBC55A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BD8E7-1312-41F3-99C4-6DA5AF891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#'3. Radar Analysis'!A1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image" Target="../media/image39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hyperlink" Target="#'2. Radar Diagram'!A1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38.jp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hyperlink" Target="#'1. Data'!A1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38.jp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75.png"/><Relationship Id="rId3" Type="http://schemas.openxmlformats.org/officeDocument/2006/relationships/image" Target="../media/image71.jpe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7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73.png"/><Relationship Id="rId5" Type="http://schemas.openxmlformats.org/officeDocument/2006/relationships/diagramData" Target="../diagrams/data2.xml"/><Relationship Id="rId10" Type="http://schemas.openxmlformats.org/officeDocument/2006/relationships/image" Target="../media/image72.png"/><Relationship Id="rId4" Type="http://schemas.openxmlformats.org/officeDocument/2006/relationships/image" Target="../media/image37.gif"/><Relationship Id="rId9" Type="http://schemas.microsoft.com/office/2007/relationships/diagramDrawing" Target="../diagrams/drawing2.xml"/><Relationship Id="rId1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81.png"/><Relationship Id="rId18" Type="http://schemas.openxmlformats.org/officeDocument/2006/relationships/image" Target="../media/image80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9.png"/><Relationship Id="rId17" Type="http://schemas.openxmlformats.org/officeDocument/2006/relationships/image" Target="../media/image79.png"/><Relationship Id="rId2" Type="http://schemas.openxmlformats.org/officeDocument/2006/relationships/diagramData" Target="../diagrams/data3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image" Target="../media/image83.png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390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microsoft.com/office/2007/relationships/hdphoto" Target="../media/hdphoto8.wdp"/><Relationship Id="rId18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3.png"/><Relationship Id="rId17" Type="http://schemas.microsoft.com/office/2007/relationships/hdphoto" Target="../media/hdphoto10.wdp"/><Relationship Id="rId2" Type="http://schemas.openxmlformats.org/officeDocument/2006/relationships/image" Target="../media/image105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jpeg"/><Relationship Id="rId11" Type="http://schemas.microsoft.com/office/2007/relationships/hdphoto" Target="../media/hdphoto7.wdp"/><Relationship Id="rId5" Type="http://schemas.openxmlformats.org/officeDocument/2006/relationships/image" Target="../media/image108.png"/><Relationship Id="rId15" Type="http://schemas.microsoft.com/office/2007/relationships/hdphoto" Target="../media/hdphoto9.wdp"/><Relationship Id="rId10" Type="http://schemas.openxmlformats.org/officeDocument/2006/relationships/image" Target="../media/image112.png"/><Relationship Id="rId19" Type="http://schemas.microsoft.com/office/2007/relationships/hdphoto" Target="../media/hdphoto11.wdp"/><Relationship Id="rId4" Type="http://schemas.openxmlformats.org/officeDocument/2006/relationships/image" Target="../media/image107.png"/><Relationship Id="rId9" Type="http://schemas.microsoft.com/office/2007/relationships/hdphoto" Target="../media/hdphoto6.wdp"/><Relationship Id="rId1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2580" y="2277752"/>
            <a:ext cx="10367493" cy="17283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8000" b="1" cap="all" baseline="0">
                <a:solidFill>
                  <a:schemeClr val="bg1"/>
                </a:solidFill>
                <a:latin typeface="IrisUPC" panose="020B0604020202020204" pitchFamily="34" charset="-34"/>
                <a:ea typeface="ＭＳ Ｐゴシック" charset="0"/>
                <a:cs typeface="IrisUPC" panose="020B0604020202020204" pitchFamily="34" charset="-34"/>
              </a:defRPr>
            </a:lvl1pPr>
          </a:lstStyle>
          <a:p>
            <a:r>
              <a:rPr lang="th-TH" sz="5400" dirty="0" smtClean="0">
                <a:solidFill>
                  <a:srgbClr val="FFFF00"/>
                </a:solidFill>
              </a:rPr>
              <a:t>ศูนย์ข้อมูลกลางเพื่อการบริหาร</a:t>
            </a:r>
            <a:br>
              <a:rPr lang="th-TH" sz="5400" dirty="0" smtClean="0">
                <a:solidFill>
                  <a:srgbClr val="FFFF00"/>
                </a:solidFill>
              </a:rPr>
            </a:br>
            <a:r>
              <a:rPr lang="th-TH" sz="5400" dirty="0" smtClean="0">
                <a:solidFill>
                  <a:srgbClr val="FFFF00"/>
                </a:solidFill>
              </a:rPr>
              <a:t>จัดเก็บและใช้ประโยชน์ ปี 2562 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39633" y="404665"/>
            <a:ext cx="11495315" cy="1470025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8000" b="1" dirty="0" smtClean="0">
                <a:solidFill>
                  <a:srgbClr val="FFFF00"/>
                </a:solidFill>
                <a:latin typeface="IrisUPC" panose="020B0604020202020204" pitchFamily="34" charset="-34"/>
                <a:ea typeface="ＭＳ Ｐゴシック" charset="0"/>
                <a:cs typeface="IrisUPC" panose="020B0604020202020204" pitchFamily="34" charset="-34"/>
              </a:rPr>
              <a:t>Cdd center</a:t>
            </a:r>
            <a:endParaRPr lang="en-US" sz="8000" b="1" dirty="0">
              <a:solidFill>
                <a:srgbClr val="FFFF00"/>
              </a:solidFill>
              <a:latin typeface="IrisUPC" panose="020B0604020202020204" pitchFamily="34" charset="-34"/>
              <a:ea typeface="ＭＳ Ｐゴシック" charset="0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658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0" descr="Image result for da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820"/>
            <a:ext cx="12647491" cy="679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90153"/>
            <a:ext cx="92873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 b="1" dirty="0" smtClean="0">
                <a:latin typeface="IrisUPC" pitchFamily="34" charset="-34"/>
                <a:ea typeface="Tahoma" panose="020B0604030504040204" pitchFamily="34" charset="0"/>
                <a:cs typeface="IrisUPC" pitchFamily="34" charset="-34"/>
              </a:rPr>
              <a:t>ข้อมูล</a:t>
            </a:r>
            <a:endParaRPr lang="en-US" sz="4800" b="1" dirty="0">
              <a:latin typeface="IrisUPC" pitchFamily="34" charset="-34"/>
              <a:ea typeface="Tahoma" panose="020B0604030504040204" pitchFamily="34" charset="0"/>
              <a:cs typeface="IrisUPC" pitchFamily="34" charset="-34"/>
            </a:endParaRPr>
          </a:p>
        </p:txBody>
      </p:sp>
      <p:pic>
        <p:nvPicPr>
          <p:cNvPr id="6" name="Picture 2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1" t="68339" r="33422" b="1874"/>
          <a:stretch/>
        </p:blipFill>
        <p:spPr bwMode="auto">
          <a:xfrm>
            <a:off x="0" y="0"/>
            <a:ext cx="18669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"/>
          <p:cNvSpPr>
            <a:spLocks noChangeArrowheads="1"/>
          </p:cNvSpPr>
          <p:nvPr/>
        </p:nvSpPr>
        <p:spPr bwMode="auto">
          <a:xfrm>
            <a:off x="6462458" y="1315501"/>
            <a:ext cx="1223962" cy="1223962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th-TH" sz="2400" b="1" dirty="0" err="1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จปฐ</a:t>
            </a:r>
            <a:r>
              <a:rPr lang="th-TH" sz="2400" b="1" dirty="0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.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5846508" y="5112801"/>
            <a:ext cx="1143000" cy="1143000"/>
          </a:xfrm>
          <a:prstGeom prst="ellipse">
            <a:avLst/>
          </a:prstGeom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th-TH" sz="2400" b="1" dirty="0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กชช.2ค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8992933" y="5112801"/>
            <a:ext cx="1293812" cy="1293812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en-US" sz="2400" b="1" dirty="0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OTOP</a:t>
            </a:r>
            <a:endParaRPr lang="th-TH" sz="2400" b="1" dirty="0">
              <a:solidFill>
                <a:srgbClr val="002060"/>
              </a:solidFill>
              <a:latin typeface="IrisUPC" pitchFamily="34" charset="-34"/>
              <a:cs typeface="IrisUPC" pitchFamily="34" charset="-34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649283" y="1298038"/>
            <a:ext cx="1604962" cy="1603375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th-TH" sz="2400" b="1" dirty="0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กลุ่ม</a:t>
            </a:r>
          </a:p>
          <a:p>
            <a:pPr algn="ctr" eaLnBrk="1" hangingPunct="1"/>
            <a:r>
              <a:rPr lang="th-TH" sz="2400" b="1" dirty="0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ออมทรัพย์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7649908" y="3647538"/>
            <a:ext cx="1284287" cy="1284288"/>
          </a:xfrm>
          <a:prstGeom prst="ellipse">
            <a:avLst/>
          </a:prstGeom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th-TH" sz="2400" b="1" dirty="0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กองทุน</a:t>
            </a:r>
            <a:br>
              <a:rPr lang="th-TH" sz="2400" b="1" dirty="0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</a:br>
            <a:r>
              <a:rPr lang="th-TH" sz="2400" b="1" dirty="0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พัฒนา</a:t>
            </a:r>
          </a:p>
          <a:p>
            <a:pPr algn="ctr" eaLnBrk="1" hangingPunct="1">
              <a:defRPr/>
            </a:pPr>
            <a:r>
              <a:rPr lang="th-TH" sz="2400" b="1" dirty="0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บทบาทสตรี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4881308" y="2364838"/>
            <a:ext cx="1189037" cy="1189038"/>
          </a:xfrm>
          <a:prstGeom prst="ellipse">
            <a:avLst/>
          </a:prstGeom>
          <a:ln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th-TH" sz="2400" dirty="0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กข.คจ.</a:t>
            </a:r>
          </a:p>
        </p:txBody>
      </p:sp>
      <p:sp>
        <p:nvSpPr>
          <p:cNvPr id="24" name="Oval 24"/>
          <p:cNvSpPr/>
          <p:nvPr/>
        </p:nvSpPr>
        <p:spPr bwMode="auto">
          <a:xfrm>
            <a:off x="8529383" y="1926688"/>
            <a:ext cx="1284287" cy="1284288"/>
          </a:xfrm>
          <a:prstGeom prst="ellipse">
            <a:avLst/>
          </a:prstGeom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th-TH" sz="2400" b="1" dirty="0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สถาบัน</a:t>
            </a:r>
          </a:p>
          <a:p>
            <a:pPr algn="ctr" eaLnBrk="1" hangingPunct="1">
              <a:defRPr/>
            </a:pPr>
            <a:r>
              <a:rPr lang="th-TH" sz="2400" b="1" dirty="0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การจัดการ</a:t>
            </a:r>
          </a:p>
          <a:p>
            <a:pPr algn="ctr" eaLnBrk="1" hangingPunct="1">
              <a:defRPr/>
            </a:pPr>
            <a:r>
              <a:rPr lang="th-TH" sz="2400" b="1" dirty="0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เงินทุน</a:t>
            </a: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3668458" y="3923763"/>
            <a:ext cx="1522412" cy="152400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th-TH" sz="2400" b="1" dirty="0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หมู่บ้าน</a:t>
            </a:r>
          </a:p>
          <a:p>
            <a:pPr algn="ctr" eaLnBrk="1" hangingPunct="1"/>
            <a:r>
              <a:rPr lang="th-TH" sz="2400" b="1" dirty="0" err="1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เศษรฐ</a:t>
            </a:r>
            <a:r>
              <a:rPr lang="th-TH" sz="2400" b="1" dirty="0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กิจ</a:t>
            </a:r>
          </a:p>
          <a:p>
            <a:pPr algn="ctr" eaLnBrk="1" hangingPunct="1"/>
            <a:r>
              <a:rPr lang="th-TH" sz="2400" b="1" dirty="0">
                <a:solidFill>
                  <a:srgbClr val="002060"/>
                </a:solidFill>
                <a:latin typeface="IrisUPC" pitchFamily="34" charset="-34"/>
                <a:cs typeface="IrisUPC" pitchFamily="34" charset="-34"/>
              </a:rPr>
              <a:t>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40486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0" y="-64395"/>
            <a:ext cx="92873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 b="1" dirty="0" smtClean="0">
                <a:latin typeface="IrisUPC" pitchFamily="34" charset="-34"/>
                <a:ea typeface="Tahoma" panose="020B0604030504040204" pitchFamily="34" charset="0"/>
                <a:cs typeface="IrisUPC" pitchFamily="34" charset="-34"/>
              </a:rPr>
              <a:t>ขั้นตอนการดำเนินงาน</a:t>
            </a:r>
            <a:endParaRPr lang="en-US" sz="4800" b="1" dirty="0">
              <a:latin typeface="IrisUPC" pitchFamily="34" charset="-34"/>
              <a:ea typeface="Tahoma" panose="020B0604030504040204" pitchFamily="34" charset="0"/>
              <a:cs typeface="IrisUPC" pitchFamily="34" charset="-34"/>
            </a:endParaRPr>
          </a:p>
        </p:txBody>
      </p:sp>
      <p:pic>
        <p:nvPicPr>
          <p:cNvPr id="6" name="Picture 2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1" t="68339" r="33422" b="1874"/>
          <a:stretch/>
        </p:blipFill>
        <p:spPr bwMode="auto">
          <a:xfrm>
            <a:off x="-128789" y="-292995"/>
            <a:ext cx="18669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4"/>
          <p:cNvSpPr>
            <a:spLocks/>
          </p:cNvSpPr>
          <p:nvPr/>
        </p:nvSpPr>
        <p:spPr bwMode="gray">
          <a:xfrm flipV="1">
            <a:off x="1724322" y="4097482"/>
            <a:ext cx="1608137" cy="1876425"/>
          </a:xfrm>
          <a:custGeom>
            <a:avLst/>
            <a:gdLst>
              <a:gd name="T0" fmla="*/ 2147483647 w 933"/>
              <a:gd name="T1" fmla="*/ 2147483647 h 1182"/>
              <a:gd name="T2" fmla="*/ 2147483647 w 933"/>
              <a:gd name="T3" fmla="*/ 2147483647 h 1182"/>
              <a:gd name="T4" fmla="*/ 2147483647 w 933"/>
              <a:gd name="T5" fmla="*/ 2147483647 h 1182"/>
              <a:gd name="T6" fmla="*/ 2147483647 w 933"/>
              <a:gd name="T7" fmla="*/ 2147483647 h 1182"/>
              <a:gd name="T8" fmla="*/ 2147483647 w 933"/>
              <a:gd name="T9" fmla="*/ 2147483647 h 1182"/>
              <a:gd name="T10" fmla="*/ 2147483647 w 933"/>
              <a:gd name="T11" fmla="*/ 2147483647 h 1182"/>
              <a:gd name="T12" fmla="*/ 2147483647 w 933"/>
              <a:gd name="T13" fmla="*/ 0 h 1182"/>
              <a:gd name="T14" fmla="*/ 2147483647 w 933"/>
              <a:gd name="T15" fmla="*/ 2147483647 h 1182"/>
              <a:gd name="T16" fmla="*/ 2147483647 w 933"/>
              <a:gd name="T17" fmla="*/ 2147483647 h 1182"/>
              <a:gd name="T18" fmla="*/ 0 w 933"/>
              <a:gd name="T19" fmla="*/ 2147483647 h 1182"/>
              <a:gd name="T20" fmla="*/ 0 w 933"/>
              <a:gd name="T21" fmla="*/ 2147483647 h 1182"/>
              <a:gd name="T22" fmla="*/ 2147483647 w 933"/>
              <a:gd name="T23" fmla="*/ 2147483647 h 118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33"/>
              <a:gd name="T37" fmla="*/ 0 h 1182"/>
              <a:gd name="T38" fmla="*/ 933 w 933"/>
              <a:gd name="T39" fmla="*/ 1182 h 118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gradFill rotWithShape="1">
            <a:gsLst>
              <a:gs pos="0">
                <a:srgbClr val="9966FF"/>
              </a:gs>
              <a:gs pos="100000">
                <a:srgbClr val="472F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 rot="16200000">
            <a:off x="2148184" y="3165619"/>
            <a:ext cx="477838" cy="1912938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rgbClr val="66FF66"/>
              </a:gs>
              <a:gs pos="100000">
                <a:srgbClr val="2F762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5" name="Freeform 6"/>
          <p:cNvSpPr>
            <a:spLocks/>
          </p:cNvSpPr>
          <p:nvPr/>
        </p:nvSpPr>
        <p:spPr bwMode="gray">
          <a:xfrm>
            <a:off x="1713209" y="2368694"/>
            <a:ext cx="1609725" cy="1876425"/>
          </a:xfrm>
          <a:custGeom>
            <a:avLst/>
            <a:gdLst>
              <a:gd name="T0" fmla="*/ 203588 w 933"/>
              <a:gd name="T1" fmla="*/ 1657350 h 1182"/>
              <a:gd name="T2" fmla="*/ 220841 w 933"/>
              <a:gd name="T3" fmla="*/ 539750 h 1182"/>
              <a:gd name="T4" fmla="*/ 455485 w 933"/>
              <a:gd name="T5" fmla="*/ 333375 h 1182"/>
              <a:gd name="T6" fmla="*/ 1242232 w 933"/>
              <a:gd name="T7" fmla="*/ 320675 h 1182"/>
              <a:gd name="T8" fmla="*/ 1242232 w 933"/>
              <a:gd name="T9" fmla="*/ 508000 h 1182"/>
              <a:gd name="T10" fmla="*/ 1609725 w 933"/>
              <a:gd name="T11" fmla="*/ 242887 h 1182"/>
              <a:gd name="T12" fmla="*/ 1228429 w 933"/>
              <a:gd name="T13" fmla="*/ 0 h 1182"/>
              <a:gd name="T14" fmla="*/ 1231880 w 933"/>
              <a:gd name="T15" fmla="*/ 146050 h 1182"/>
              <a:gd name="T16" fmla="*/ 403725 w 933"/>
              <a:gd name="T17" fmla="*/ 149225 h 1182"/>
              <a:gd name="T18" fmla="*/ 0 w 933"/>
              <a:gd name="T19" fmla="*/ 473075 h 1182"/>
              <a:gd name="T20" fmla="*/ 0 w 933"/>
              <a:gd name="T21" fmla="*/ 1679575 h 1182"/>
              <a:gd name="T22" fmla="*/ 203588 w 933"/>
              <a:gd name="T23" fmla="*/ 1657350 h 118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33"/>
              <a:gd name="T37" fmla="*/ 0 h 1182"/>
              <a:gd name="T38" fmla="*/ 933 w 933"/>
              <a:gd name="T39" fmla="*/ 1182 h 118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1" hangingPunct="1">
              <a:defRPr/>
            </a:pPr>
            <a:endParaRPr lang="th-TH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ltGray">
          <a:xfrm>
            <a:off x="3970634" y="3422794"/>
            <a:ext cx="5457825" cy="1304925"/>
          </a:xfrm>
          <a:prstGeom prst="roundRect">
            <a:avLst>
              <a:gd name="adj" fmla="val 11505"/>
            </a:avLst>
          </a:prstGeom>
          <a:solidFill>
            <a:srgbClr val="6ECC4C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zh-CN" altLang="en-US" sz="1800" b="0">
              <a:latin typeface="TH Fah kwang" pitchFamily="2" charset="-34"/>
              <a:ea typeface="SimSun" pitchFamily="2" charset="-122"/>
              <a:cs typeface="TH Fah kwang" pitchFamily="2" charset="-34"/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gray">
          <a:xfrm>
            <a:off x="4940597" y="3868882"/>
            <a:ext cx="376237" cy="344487"/>
          </a:xfrm>
          <a:prstGeom prst="rightArrow">
            <a:avLst>
              <a:gd name="adj1" fmla="val 50000"/>
              <a:gd name="adj2" fmla="val 45507"/>
            </a:avLst>
          </a:prstGeom>
          <a:solidFill>
            <a:srgbClr val="9BD3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zh-CN" altLang="en-US" sz="1800" b="0">
              <a:latin typeface="TH Fah kwang" pitchFamily="2" charset="-34"/>
              <a:ea typeface="SimSun" pitchFamily="2" charset="-122"/>
              <a:cs typeface="TH Fah kwang" pitchFamily="2" charset="-34"/>
            </a:endParaRPr>
          </a:p>
        </p:txBody>
      </p:sp>
      <p:sp>
        <p:nvSpPr>
          <p:cNvPr id="26" name="AutoShape 9"/>
          <p:cNvSpPr>
            <a:spLocks noChangeArrowheads="1"/>
          </p:cNvSpPr>
          <p:nvPr/>
        </p:nvSpPr>
        <p:spPr bwMode="ltGray">
          <a:xfrm>
            <a:off x="3997622" y="4959494"/>
            <a:ext cx="5422900" cy="1314450"/>
          </a:xfrm>
          <a:prstGeom prst="roundRect">
            <a:avLst>
              <a:gd name="adj" fmla="val 11505"/>
            </a:avLst>
          </a:prstGeom>
          <a:solidFill>
            <a:srgbClr val="8A5BD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zh-CN" altLang="en-US" sz="1800" b="0">
              <a:latin typeface="TH Fah kwang" pitchFamily="2" charset="-34"/>
              <a:ea typeface="SimSun" pitchFamily="2" charset="-122"/>
              <a:cs typeface="TH Fah kwang" pitchFamily="2" charset="-34"/>
            </a:endParaRPr>
          </a:p>
        </p:txBody>
      </p:sp>
      <p:sp>
        <p:nvSpPr>
          <p:cNvPr id="27" name="AutoShape 10"/>
          <p:cNvSpPr>
            <a:spLocks noChangeArrowheads="1"/>
          </p:cNvSpPr>
          <p:nvPr/>
        </p:nvSpPr>
        <p:spPr bwMode="gray">
          <a:xfrm>
            <a:off x="4913609" y="5410344"/>
            <a:ext cx="376238" cy="347663"/>
          </a:xfrm>
          <a:prstGeom prst="rightArrow">
            <a:avLst>
              <a:gd name="adj1" fmla="val 50000"/>
              <a:gd name="adj2" fmla="val 45091"/>
            </a:avLst>
          </a:prstGeom>
          <a:solidFill>
            <a:srgbClr val="9BD3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zh-CN" altLang="en-US" sz="1800" b="0">
              <a:latin typeface="TH Fah kwang" pitchFamily="2" charset="-34"/>
              <a:ea typeface="SimSun" pitchFamily="2" charset="-122"/>
              <a:cs typeface="TH Fah kwang" pitchFamily="2" charset="-34"/>
            </a:endParaRPr>
          </a:p>
        </p:txBody>
      </p:sp>
      <p:sp>
        <p:nvSpPr>
          <p:cNvPr id="28" name="AutoShape 11"/>
          <p:cNvSpPr>
            <a:spLocks noChangeArrowheads="1"/>
          </p:cNvSpPr>
          <p:nvPr/>
        </p:nvSpPr>
        <p:spPr bwMode="ltGray">
          <a:xfrm>
            <a:off x="3970634" y="1833240"/>
            <a:ext cx="5457825" cy="1304925"/>
          </a:xfrm>
          <a:prstGeom prst="roundRect">
            <a:avLst>
              <a:gd name="adj" fmla="val 11505"/>
            </a:avLst>
          </a:prstGeom>
          <a:solidFill>
            <a:srgbClr val="DD693B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zh-CN" altLang="en-US" sz="1800" b="0">
              <a:latin typeface="TH Fah kwang" pitchFamily="2" charset="-34"/>
              <a:ea typeface="SimSun" pitchFamily="2" charset="-122"/>
              <a:cs typeface="TH Fah kwang" pitchFamily="2" charset="-34"/>
            </a:endParaRPr>
          </a:p>
        </p:txBody>
      </p:sp>
      <p:sp>
        <p:nvSpPr>
          <p:cNvPr id="29" name="AutoShape 12"/>
          <p:cNvSpPr>
            <a:spLocks noChangeArrowheads="1"/>
          </p:cNvSpPr>
          <p:nvPr/>
        </p:nvSpPr>
        <p:spPr bwMode="gray">
          <a:xfrm>
            <a:off x="4921547" y="2283304"/>
            <a:ext cx="376237" cy="344487"/>
          </a:xfrm>
          <a:prstGeom prst="rightArrow">
            <a:avLst>
              <a:gd name="adj1" fmla="val 50000"/>
              <a:gd name="adj2" fmla="val 45507"/>
            </a:avLst>
          </a:prstGeom>
          <a:solidFill>
            <a:srgbClr val="9BD3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zh-CN" altLang="en-US" sz="1800" b="0">
              <a:latin typeface="TH Fah kwang" pitchFamily="2" charset="-34"/>
              <a:ea typeface="SimSun" pitchFamily="2" charset="-122"/>
              <a:cs typeface="TH Fah kwang" pitchFamily="2" charset="-34"/>
            </a:endParaRPr>
          </a:p>
        </p:txBody>
      </p:sp>
      <p:sp>
        <p:nvSpPr>
          <p:cNvPr id="30" name="AutoShape 13"/>
          <p:cNvSpPr>
            <a:spLocks noChangeArrowheads="1"/>
          </p:cNvSpPr>
          <p:nvPr/>
        </p:nvSpPr>
        <p:spPr bwMode="ltGray">
          <a:xfrm>
            <a:off x="3388022" y="1817365"/>
            <a:ext cx="1628775" cy="12985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DD693B"/>
              </a:gs>
              <a:gs pos="100000">
                <a:srgbClr val="9A4929"/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/>
            <a:endParaRPr lang="zh-CN" altLang="en-US" sz="1800" b="0">
              <a:latin typeface="TH Fah kwang" pitchFamily="2" charset="-34"/>
              <a:ea typeface="SimSun" pitchFamily="2" charset="-122"/>
              <a:cs typeface="TH Fah kwang" pitchFamily="2" charset="-34"/>
            </a:endParaRPr>
          </a:p>
        </p:txBody>
      </p:sp>
      <p:sp>
        <p:nvSpPr>
          <p:cNvPr id="31" name="Freeform 14"/>
          <p:cNvSpPr>
            <a:spLocks/>
          </p:cNvSpPr>
          <p:nvPr/>
        </p:nvSpPr>
        <p:spPr bwMode="gray">
          <a:xfrm>
            <a:off x="3451522" y="1882453"/>
            <a:ext cx="811212" cy="649287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EEB6A0"/>
              </a:gs>
              <a:gs pos="50000">
                <a:srgbClr val="DD693B">
                  <a:alpha val="0"/>
                </a:srgbClr>
              </a:gs>
              <a:gs pos="100000">
                <a:srgbClr val="EEB6A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defRPr/>
            </a:pPr>
            <a:endParaRPr lang="th-TH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ltGray">
          <a:xfrm>
            <a:off x="3400722" y="3413269"/>
            <a:ext cx="1628775" cy="12985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6ECC4C"/>
              </a:gs>
              <a:gs pos="100000">
                <a:srgbClr val="4D8E35"/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/>
            <a:endParaRPr lang="zh-CN" altLang="en-US" sz="1800" b="0">
              <a:latin typeface="TH Fah kwang" pitchFamily="2" charset="-34"/>
              <a:ea typeface="SimSun" pitchFamily="2" charset="-122"/>
              <a:cs typeface="TH Fah kwang" pitchFamily="2" charset="-34"/>
            </a:endParaRPr>
          </a:p>
        </p:txBody>
      </p:sp>
      <p:sp>
        <p:nvSpPr>
          <p:cNvPr id="33" name="Freeform 16"/>
          <p:cNvSpPr>
            <a:spLocks/>
          </p:cNvSpPr>
          <p:nvPr/>
        </p:nvSpPr>
        <p:spPr bwMode="gray">
          <a:xfrm>
            <a:off x="3454697" y="3478357"/>
            <a:ext cx="811212" cy="649287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B8E6A8"/>
              </a:gs>
              <a:gs pos="50000">
                <a:srgbClr val="6ECC4C">
                  <a:alpha val="0"/>
                </a:srgbClr>
              </a:gs>
              <a:gs pos="100000">
                <a:srgbClr val="B8E6A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defRPr/>
            </a:pPr>
            <a:endParaRPr lang="th-TH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34" name="AutoShape 17"/>
          <p:cNvSpPr>
            <a:spLocks noChangeArrowheads="1"/>
          </p:cNvSpPr>
          <p:nvPr/>
        </p:nvSpPr>
        <p:spPr bwMode="ltGray">
          <a:xfrm>
            <a:off x="3381672" y="4935682"/>
            <a:ext cx="1628775" cy="12985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8A5BDF"/>
              </a:gs>
              <a:gs pos="100000">
                <a:srgbClr val="60409C"/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/>
            <a:endParaRPr lang="zh-CN" altLang="en-US" sz="1800" b="0">
              <a:latin typeface="TH Fah kwang" pitchFamily="2" charset="-34"/>
              <a:ea typeface="SimSun" pitchFamily="2" charset="-122"/>
              <a:cs typeface="TH Fah kwang" pitchFamily="2" charset="-34"/>
            </a:endParaRPr>
          </a:p>
        </p:txBody>
      </p:sp>
      <p:sp>
        <p:nvSpPr>
          <p:cNvPr id="35" name="Freeform 18"/>
          <p:cNvSpPr>
            <a:spLocks/>
          </p:cNvSpPr>
          <p:nvPr/>
        </p:nvSpPr>
        <p:spPr bwMode="gray">
          <a:xfrm>
            <a:off x="3435647" y="4991244"/>
            <a:ext cx="811212" cy="64928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C6AFEF"/>
              </a:gs>
              <a:gs pos="50000">
                <a:srgbClr val="8A5BDF">
                  <a:alpha val="0"/>
                </a:srgbClr>
              </a:gs>
              <a:gs pos="100000">
                <a:srgbClr val="C6AFE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defRPr/>
            </a:pPr>
            <a:endParaRPr lang="th-TH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pic>
        <p:nvPicPr>
          <p:cNvPr id="36" name="Picture 19" descr="YG_circl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4" y="2869655"/>
            <a:ext cx="188277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20"/>
          <p:cNvSpPr txBox="1">
            <a:spLocks noChangeArrowheads="1"/>
          </p:cNvSpPr>
          <p:nvPr/>
        </p:nvSpPr>
        <p:spPr bwMode="black">
          <a:xfrm>
            <a:off x="5346997" y="2140094"/>
            <a:ext cx="39322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9pPr>
          </a:lstStyle>
          <a:p>
            <a:pPr algn="ctr" eaLnBrk="1" hangingPunct="1"/>
            <a:r>
              <a:rPr lang="th-TH" altLang="zh-CN" sz="2800" b="0" dirty="0">
                <a:solidFill>
                  <a:srgbClr val="000000"/>
                </a:solidFill>
                <a:latin typeface="TH Fah kwang" pitchFamily="2" charset="-34"/>
                <a:ea typeface="SimSun" pitchFamily="2" charset="-122"/>
                <a:cs typeface="TH Fah kwang" pitchFamily="2" charset="-34"/>
              </a:rPr>
              <a:t>จำแนก คัดกรอง จัดรูปแบบ </a:t>
            </a:r>
          </a:p>
          <a:p>
            <a:pPr algn="ctr" eaLnBrk="1" hangingPunct="1"/>
            <a:r>
              <a:rPr lang="th-TH" altLang="zh-CN" sz="2800" b="0" dirty="0">
                <a:solidFill>
                  <a:srgbClr val="000000"/>
                </a:solidFill>
                <a:latin typeface="TH Fah kwang" pitchFamily="2" charset="-34"/>
                <a:ea typeface="SimSun" pitchFamily="2" charset="-122"/>
                <a:cs typeface="TH Fah kwang" pitchFamily="2" charset="-34"/>
              </a:rPr>
              <a:t>จัดกลุ่ม แปลงรหัสหมู่บ้าน</a:t>
            </a:r>
            <a:endParaRPr lang="en-US" altLang="zh-CN" sz="2800" b="0" dirty="0">
              <a:solidFill>
                <a:srgbClr val="000000"/>
              </a:solidFill>
              <a:latin typeface="TH Fah kwang" pitchFamily="2" charset="-34"/>
              <a:ea typeface="SimSun" pitchFamily="2" charset="-122"/>
              <a:cs typeface="TH Fah kwang" pitchFamily="2" charset="-34"/>
            </a:endParaRPr>
          </a:p>
        </p:txBody>
      </p:sp>
      <p:sp>
        <p:nvSpPr>
          <p:cNvPr id="38" name="Text Box 23"/>
          <p:cNvSpPr txBox="1">
            <a:spLocks noChangeArrowheads="1"/>
          </p:cNvSpPr>
          <p:nvPr/>
        </p:nvSpPr>
        <p:spPr bwMode="gray">
          <a:xfrm>
            <a:off x="980580" y="3258178"/>
            <a:ext cx="15732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1pPr>
            <a:lvl2pPr marL="742950" indent="-28575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9pPr>
          </a:lstStyle>
          <a:p>
            <a:pPr algn="ctr">
              <a:defRPr/>
            </a:pPr>
            <a:r>
              <a:rPr lang="en-US" altLang="zh-CN" sz="54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Fah kwang" panose="02000506000000020004" pitchFamily="2" charset="-34"/>
                <a:ea typeface="SimSun" panose="02010600030101010101" pitchFamily="2" charset="-122"/>
                <a:cs typeface="TH Fah kwang" panose="02000506000000020004" pitchFamily="2" charset="-34"/>
              </a:rPr>
              <a:t>VDC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black">
          <a:xfrm>
            <a:off x="3368972" y="2183626"/>
            <a:ext cx="1673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1pPr>
            <a:lvl2pPr marL="742950" indent="-28575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H Fah kwang" panose="02000506000000020004" pitchFamily="2" charset="-34"/>
                <a:ea typeface="SimSun" panose="02010600030101010101" pitchFamily="2" charset="-122"/>
                <a:cs typeface="TH Fah kwang" panose="02000506000000020004" pitchFamily="2" charset="-34"/>
              </a:rPr>
              <a:t>Extract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black">
          <a:xfrm>
            <a:off x="3368972" y="3811732"/>
            <a:ext cx="1673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1pPr>
            <a:lvl2pPr marL="742950" indent="-28575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2800" smtClean="0">
                <a:solidFill>
                  <a:schemeClr val="bg2">
                    <a:lumMod val="20000"/>
                    <a:lumOff val="80000"/>
                  </a:schemeClr>
                </a:solidFill>
                <a:latin typeface="TH Fah kwang" panose="02000506000000020004" pitchFamily="2" charset="-34"/>
                <a:ea typeface="SimSun" panose="02010600030101010101" pitchFamily="2" charset="-122"/>
                <a:cs typeface="TH Fah kwang" panose="02000506000000020004" pitchFamily="2" charset="-34"/>
              </a:rPr>
              <a:t>Transform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black">
          <a:xfrm>
            <a:off x="3335634" y="5340494"/>
            <a:ext cx="1673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1pPr>
            <a:lvl2pPr marL="742950" indent="-28575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2800" smtClean="0">
                <a:solidFill>
                  <a:schemeClr val="bg2">
                    <a:lumMod val="20000"/>
                    <a:lumOff val="80000"/>
                  </a:schemeClr>
                </a:solidFill>
                <a:latin typeface="TH Fah kwang" panose="02000506000000020004" pitchFamily="2" charset="-34"/>
                <a:ea typeface="SimSun" panose="02010600030101010101" pitchFamily="2" charset="-122"/>
                <a:cs typeface="TH Fah kwang" panose="02000506000000020004" pitchFamily="2" charset="-34"/>
              </a:rPr>
              <a:t>Loading</a:t>
            </a:r>
          </a:p>
        </p:txBody>
      </p:sp>
      <p:sp>
        <p:nvSpPr>
          <p:cNvPr id="42" name="Text Box 20"/>
          <p:cNvSpPr txBox="1">
            <a:spLocks noChangeArrowheads="1"/>
          </p:cNvSpPr>
          <p:nvPr/>
        </p:nvSpPr>
        <p:spPr bwMode="black">
          <a:xfrm>
            <a:off x="5316834" y="3664094"/>
            <a:ext cx="39322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9pPr>
          </a:lstStyle>
          <a:p>
            <a:pPr algn="ctr" eaLnBrk="1" hangingPunct="1"/>
            <a:r>
              <a:rPr lang="th-TH" altLang="zh-CN" sz="2800" b="0">
                <a:solidFill>
                  <a:srgbClr val="000000"/>
                </a:solidFill>
                <a:latin typeface="TH Fah kwang" pitchFamily="2" charset="-34"/>
                <a:ea typeface="SimSun" pitchFamily="2" charset="-122"/>
                <a:cs typeface="TH Fah kwang" pitchFamily="2" charset="-34"/>
              </a:rPr>
              <a:t>แปลงฐานข้อมูล แปลงค่าข้อมูล </a:t>
            </a:r>
            <a:br>
              <a:rPr lang="th-TH" altLang="zh-CN" sz="2800" b="0">
                <a:solidFill>
                  <a:srgbClr val="000000"/>
                </a:solidFill>
                <a:latin typeface="TH Fah kwang" pitchFamily="2" charset="-34"/>
                <a:ea typeface="SimSun" pitchFamily="2" charset="-122"/>
                <a:cs typeface="TH Fah kwang" pitchFamily="2" charset="-34"/>
              </a:rPr>
            </a:br>
            <a:r>
              <a:rPr lang="th-TH" altLang="zh-CN" sz="2800" b="0">
                <a:solidFill>
                  <a:srgbClr val="000000"/>
                </a:solidFill>
                <a:latin typeface="TH Fah kwang" pitchFamily="2" charset="-34"/>
                <a:ea typeface="SimSun" pitchFamily="2" charset="-122"/>
                <a:cs typeface="TH Fah kwang" pitchFamily="2" charset="-34"/>
              </a:rPr>
              <a:t>เชื่อมโยงข้อมูล</a:t>
            </a:r>
            <a:endParaRPr lang="en-US" altLang="zh-CN" sz="2800" b="0">
              <a:solidFill>
                <a:srgbClr val="000000"/>
              </a:solidFill>
              <a:latin typeface="TH Fah kwang" pitchFamily="2" charset="-34"/>
              <a:ea typeface="SimSun" pitchFamily="2" charset="-122"/>
              <a:cs typeface="TH Fah kwang" pitchFamily="2" charset="-34"/>
            </a:endParaRPr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black">
          <a:xfrm>
            <a:off x="5316834" y="5264294"/>
            <a:ext cx="3932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9pPr>
          </a:lstStyle>
          <a:p>
            <a:pPr algn="ctr" eaLnBrk="1" hangingPunct="1"/>
            <a:r>
              <a:rPr lang="th-TH" altLang="zh-CN" sz="2800" b="0">
                <a:solidFill>
                  <a:srgbClr val="000000"/>
                </a:solidFill>
                <a:latin typeface="TH Fah kwang" pitchFamily="2" charset="-34"/>
                <a:ea typeface="SimSun" pitchFamily="2" charset="-122"/>
                <a:cs typeface="TH Fah kwang" pitchFamily="2" charset="-34"/>
              </a:rPr>
              <a:t>นำเข้าข้อมูลจัดรูปแบบรายงาน</a:t>
            </a:r>
            <a:endParaRPr lang="en-US" altLang="zh-CN" sz="2800" b="0">
              <a:solidFill>
                <a:srgbClr val="000000"/>
              </a:solidFill>
              <a:latin typeface="TH Fah kwang" pitchFamily="2" charset="-34"/>
              <a:ea typeface="SimSun" pitchFamily="2" charset="-122"/>
              <a:cs typeface="TH Fah kwang" pitchFamily="2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296" y="-846301"/>
            <a:ext cx="5616642" cy="345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0" y="90153"/>
            <a:ext cx="92873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 b="1" dirty="0" smtClean="0">
                <a:latin typeface="IrisUPC" pitchFamily="34" charset="-34"/>
                <a:ea typeface="Tahoma" panose="020B0604030504040204" pitchFamily="34" charset="0"/>
                <a:cs typeface="IrisUPC" pitchFamily="34" charset="-34"/>
              </a:rPr>
              <a:t>รายงานประกอบด้วย</a:t>
            </a:r>
            <a:endParaRPr lang="en-US" sz="4800" b="1" dirty="0">
              <a:latin typeface="IrisUPC" pitchFamily="34" charset="-34"/>
              <a:ea typeface="Tahoma" panose="020B0604030504040204" pitchFamily="34" charset="0"/>
              <a:cs typeface="IrisUPC" pitchFamily="34" charset="-34"/>
            </a:endParaRPr>
          </a:p>
        </p:txBody>
      </p:sp>
      <p:pic>
        <p:nvPicPr>
          <p:cNvPr id="6" name="Picture 2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1" t="68339" r="33422" b="1874"/>
          <a:stretch/>
        </p:blipFill>
        <p:spPr bwMode="auto">
          <a:xfrm>
            <a:off x="0" y="0"/>
            <a:ext cx="18669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1"/>
          <p:cNvSpPr txBox="1">
            <a:spLocks noChangeArrowheads="1"/>
          </p:cNvSpPr>
          <p:nvPr/>
        </p:nvSpPr>
        <p:spPr bwMode="auto">
          <a:xfrm>
            <a:off x="5978675" y="3260725"/>
            <a:ext cx="1193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9pPr>
          </a:lstStyle>
          <a:p>
            <a:pPr algn="r" eaLnBrk="1" hangingPunct="1"/>
            <a:r>
              <a:rPr lang="en-US" altLang="th-TH">
                <a:solidFill>
                  <a:srgbClr val="FFFFFF"/>
                </a:solidFill>
                <a:latin typeface="TH Fah kwang" pitchFamily="2" charset="-34"/>
                <a:cs typeface="TH Fah kwang" pitchFamily="2" charset="-34"/>
              </a:rPr>
              <a:t>VDC</a:t>
            </a:r>
            <a:endParaRPr lang="th-TH" altLang="th-TH">
              <a:solidFill>
                <a:srgbClr val="FFFFFF"/>
              </a:solidFill>
              <a:latin typeface="TH Fah kwang" pitchFamily="2" charset="-34"/>
              <a:cs typeface="TH Fah kwang" pitchFamily="2" charset="-34"/>
            </a:endParaRPr>
          </a:p>
        </p:txBody>
      </p:sp>
      <p:pic>
        <p:nvPicPr>
          <p:cNvPr id="45" name="Picture 16" descr="Image result for da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803" y="1683848"/>
            <a:ext cx="6621693" cy="413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301" y="4186215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387" y="4774974"/>
            <a:ext cx="15525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474" y="256705"/>
            <a:ext cx="1907131" cy="190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กลุ่ม 1"/>
          <p:cNvGrpSpPr/>
          <p:nvPr/>
        </p:nvGrpSpPr>
        <p:grpSpPr>
          <a:xfrm>
            <a:off x="1684293" y="1141413"/>
            <a:ext cx="1790895" cy="1790895"/>
            <a:chOff x="1684293" y="1141413"/>
            <a:chExt cx="1790895" cy="1790895"/>
          </a:xfrm>
        </p:grpSpPr>
        <p:pic>
          <p:nvPicPr>
            <p:cNvPr id="46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293" y="1141413"/>
              <a:ext cx="1790895" cy="1790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 Box 32"/>
            <p:cNvSpPr txBox="1">
              <a:spLocks noChangeArrowheads="1"/>
            </p:cNvSpPr>
            <p:nvPr/>
          </p:nvSpPr>
          <p:spPr bwMode="gray">
            <a:xfrm>
              <a:off x="1765095" y="1481340"/>
              <a:ext cx="1470274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1pPr>
              <a:lvl2pPr marL="742950" indent="-285750" eaLnBrk="0" hangingPunct="0"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2pPr>
              <a:lvl3pPr marL="1143000" indent="-228600" eaLnBrk="0" hangingPunct="0"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3pPr>
              <a:lvl4pPr marL="1600200" indent="-228600" eaLnBrk="0" hangingPunct="0"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4pPr>
              <a:lvl5pPr marL="2057400" indent="-228600" eaLnBrk="0" hangingPunct="0"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9pPr>
            </a:lstStyle>
            <a:p>
              <a:pPr algn="ctr">
                <a:defRPr/>
              </a:pPr>
              <a:r>
                <a:rPr lang="th-TH" altLang="zh-CN" sz="2400" dirty="0" smtClean="0">
                  <a:solidFill>
                    <a:srgbClr val="002060"/>
                  </a:solidFill>
                  <a:latin typeface="IrisUPC" pitchFamily="34" charset="-34"/>
                  <a:ea typeface="SimSun" panose="02010600030101010101" pitchFamily="2" charset="-122"/>
                  <a:cs typeface="IrisUPC" pitchFamily="34" charset="-34"/>
                </a:rPr>
                <a:t>หมู่บ้านกองทุน</a:t>
              </a:r>
            </a:p>
            <a:p>
              <a:pPr algn="ctr">
                <a:defRPr/>
              </a:pPr>
              <a:r>
                <a:rPr lang="th-TH" altLang="zh-CN" sz="2400" dirty="0" smtClean="0">
                  <a:solidFill>
                    <a:srgbClr val="002060"/>
                  </a:solidFill>
                  <a:latin typeface="IrisUPC" pitchFamily="34" charset="-34"/>
                  <a:ea typeface="SimSun" panose="02010600030101010101" pitchFamily="2" charset="-122"/>
                  <a:cs typeface="IrisUPC" pitchFamily="34" charset="-34"/>
                </a:rPr>
                <a:t>พัฒนา</a:t>
              </a:r>
              <a:br>
                <a:rPr lang="th-TH" altLang="zh-CN" sz="2400" dirty="0" smtClean="0">
                  <a:solidFill>
                    <a:srgbClr val="002060"/>
                  </a:solidFill>
                  <a:latin typeface="IrisUPC" pitchFamily="34" charset="-34"/>
                  <a:ea typeface="SimSun" panose="02010600030101010101" pitchFamily="2" charset="-122"/>
                  <a:cs typeface="IrisUPC" pitchFamily="34" charset="-34"/>
                </a:rPr>
              </a:br>
              <a:r>
                <a:rPr lang="th-TH" altLang="zh-CN" sz="2400" dirty="0" smtClean="0">
                  <a:solidFill>
                    <a:srgbClr val="002060"/>
                  </a:solidFill>
                  <a:latin typeface="IrisUPC" pitchFamily="34" charset="-34"/>
                  <a:ea typeface="SimSun" panose="02010600030101010101" pitchFamily="2" charset="-122"/>
                  <a:cs typeface="IrisUPC" pitchFamily="34" charset="-34"/>
                </a:rPr>
                <a:t>บทบาทสตรี</a:t>
              </a:r>
              <a:endParaRPr lang="en-US" altLang="zh-CN" sz="2400" dirty="0" smtClean="0">
                <a:solidFill>
                  <a:srgbClr val="002060"/>
                </a:solidFill>
                <a:latin typeface="IrisUPC" pitchFamily="34" charset="-34"/>
                <a:ea typeface="SimSun" panose="02010600030101010101" pitchFamily="2" charset="-122"/>
                <a:cs typeface="IrisUPC" pitchFamily="34" charset="-34"/>
              </a:endParaRPr>
            </a:p>
          </p:txBody>
        </p:sp>
      </p:grpSp>
      <p:sp>
        <p:nvSpPr>
          <p:cNvPr id="53" name="Text Box 31"/>
          <p:cNvSpPr txBox="1">
            <a:spLocks noChangeArrowheads="1"/>
          </p:cNvSpPr>
          <p:nvPr/>
        </p:nvSpPr>
        <p:spPr bwMode="gray">
          <a:xfrm>
            <a:off x="7352602" y="896471"/>
            <a:ext cx="151355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9pPr>
          </a:lstStyle>
          <a:p>
            <a:pPr algn="ctr"/>
            <a:r>
              <a:rPr lang="th-TH" altLang="zh-CN" sz="2400" dirty="0">
                <a:solidFill>
                  <a:schemeClr val="bg1"/>
                </a:solidFill>
                <a:latin typeface="IrisUPC" pitchFamily="34" charset="-34"/>
                <a:ea typeface="SimSun" pitchFamily="2" charset="-122"/>
                <a:cs typeface="IrisUPC" pitchFamily="34" charset="-34"/>
              </a:rPr>
              <a:t>หมู่บ้านต้นแบบ</a:t>
            </a:r>
            <a:br>
              <a:rPr lang="th-TH" altLang="zh-CN" sz="2400" dirty="0">
                <a:solidFill>
                  <a:schemeClr val="bg1"/>
                </a:solidFill>
                <a:latin typeface="IrisUPC" pitchFamily="34" charset="-34"/>
                <a:ea typeface="SimSun" pitchFamily="2" charset="-122"/>
                <a:cs typeface="IrisUPC" pitchFamily="34" charset="-34"/>
              </a:rPr>
            </a:br>
            <a:r>
              <a:rPr lang="th-TH" altLang="zh-CN" sz="2400" dirty="0">
                <a:solidFill>
                  <a:schemeClr val="bg1"/>
                </a:solidFill>
                <a:latin typeface="IrisUPC" pitchFamily="34" charset="-34"/>
                <a:ea typeface="SimSun" pitchFamily="2" charset="-122"/>
                <a:cs typeface="IrisUPC" pitchFamily="34" charset="-34"/>
              </a:rPr>
              <a:t>สารสนเทศ</a:t>
            </a:r>
            <a:endParaRPr lang="en-US" altLang="zh-CN" sz="2400" dirty="0">
              <a:solidFill>
                <a:schemeClr val="bg1"/>
              </a:solidFill>
              <a:latin typeface="IrisUPC" pitchFamily="34" charset="-34"/>
              <a:ea typeface="SimSun" pitchFamily="2" charset="-122"/>
              <a:cs typeface="IrisUPC" pitchFamily="34" charset="-34"/>
            </a:endParaRPr>
          </a:p>
        </p:txBody>
      </p:sp>
      <p:sp>
        <p:nvSpPr>
          <p:cNvPr id="54" name="Text Box 34"/>
          <p:cNvSpPr txBox="1">
            <a:spLocks noChangeArrowheads="1"/>
          </p:cNvSpPr>
          <p:nvPr/>
        </p:nvSpPr>
        <p:spPr bwMode="gray">
          <a:xfrm>
            <a:off x="5339337" y="5138760"/>
            <a:ext cx="12362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ea typeface="华文行楷" pitchFamily="2" charset="-122"/>
              </a:defRPr>
            </a:lvl9pPr>
          </a:lstStyle>
          <a:p>
            <a:pPr algn="ctr"/>
            <a:r>
              <a:rPr lang="th-TH" altLang="zh-CN" sz="2400" dirty="0">
                <a:solidFill>
                  <a:srgbClr val="002060"/>
                </a:solidFill>
                <a:latin typeface="IrisUPC" pitchFamily="34" charset="-34"/>
                <a:ea typeface="SimSun" pitchFamily="2" charset="-122"/>
                <a:cs typeface="IrisUPC" pitchFamily="34" charset="-34"/>
              </a:rPr>
              <a:t>ค้นหาข้อมูล</a:t>
            </a:r>
          </a:p>
          <a:p>
            <a:pPr algn="ctr"/>
            <a:r>
              <a:rPr lang="th-TH" altLang="zh-CN" sz="2400" dirty="0">
                <a:solidFill>
                  <a:srgbClr val="002060"/>
                </a:solidFill>
                <a:latin typeface="IrisUPC" pitchFamily="34" charset="-34"/>
                <a:ea typeface="SimSun" pitchFamily="2" charset="-122"/>
                <a:cs typeface="IrisUPC" pitchFamily="34" charset="-34"/>
              </a:rPr>
              <a:t>รายจังหวัด</a:t>
            </a:r>
            <a:endParaRPr lang="en-US" altLang="zh-CN" sz="2400" dirty="0">
              <a:solidFill>
                <a:srgbClr val="002060"/>
              </a:solidFill>
              <a:latin typeface="IrisUPC" pitchFamily="34" charset="-34"/>
              <a:ea typeface="SimSun" pitchFamily="2" charset="-122"/>
              <a:cs typeface="IrisUPC" pitchFamily="34" charset="-34"/>
            </a:endParaRPr>
          </a:p>
        </p:txBody>
      </p:sp>
      <p:sp>
        <p:nvSpPr>
          <p:cNvPr id="55" name="Text Box 30"/>
          <p:cNvSpPr txBox="1">
            <a:spLocks noChangeArrowheads="1"/>
          </p:cNvSpPr>
          <p:nvPr/>
        </p:nvSpPr>
        <p:spPr bwMode="gray">
          <a:xfrm>
            <a:off x="9047755" y="4867253"/>
            <a:ext cx="16722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1pPr>
            <a:lvl2pPr marL="742950" indent="-28575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华文行楷" pitchFamily="2" charset="-122"/>
              </a:defRPr>
            </a:lvl9pPr>
          </a:lstStyle>
          <a:p>
            <a:pPr algn="ctr">
              <a:defRPr/>
            </a:pPr>
            <a:r>
              <a:rPr lang="th-TH" altLang="zh-CN" sz="2400" dirty="0" smtClean="0">
                <a:solidFill>
                  <a:schemeClr val="bg1">
                    <a:lumMod val="10000"/>
                  </a:schemeClr>
                </a:solidFill>
                <a:latin typeface="IrisUPC" pitchFamily="34" charset="-34"/>
                <a:ea typeface="SimSun" panose="02010600030101010101" pitchFamily="2" charset="-122"/>
                <a:cs typeface="IrisUPC" pitchFamily="34" charset="-34"/>
              </a:rPr>
              <a:t>หมู่บ้านเศรษฐกิจ</a:t>
            </a:r>
            <a:br>
              <a:rPr lang="th-TH" altLang="zh-CN" sz="2400" dirty="0" smtClean="0">
                <a:solidFill>
                  <a:schemeClr val="bg1">
                    <a:lumMod val="10000"/>
                  </a:schemeClr>
                </a:solidFill>
                <a:latin typeface="IrisUPC" pitchFamily="34" charset="-34"/>
                <a:ea typeface="SimSun" panose="02010600030101010101" pitchFamily="2" charset="-122"/>
                <a:cs typeface="IrisUPC" pitchFamily="34" charset="-34"/>
              </a:rPr>
            </a:br>
            <a:r>
              <a:rPr lang="th-TH" altLang="zh-CN" sz="2400" dirty="0" smtClean="0">
                <a:solidFill>
                  <a:schemeClr val="bg1">
                    <a:lumMod val="10000"/>
                  </a:schemeClr>
                </a:solidFill>
                <a:latin typeface="IrisUPC" pitchFamily="34" charset="-34"/>
                <a:ea typeface="SimSun" panose="02010600030101010101" pitchFamily="2" charset="-122"/>
                <a:cs typeface="IrisUPC" pitchFamily="34" charset="-34"/>
              </a:rPr>
              <a:t>พอเพียง</a:t>
            </a:r>
            <a:endParaRPr lang="en-US" altLang="zh-CN" sz="2400" dirty="0" smtClean="0">
              <a:solidFill>
                <a:schemeClr val="bg1">
                  <a:lumMod val="10000"/>
                </a:schemeClr>
              </a:solidFill>
              <a:latin typeface="IrisUPC" pitchFamily="34" charset="-34"/>
              <a:ea typeface="SimSun" panose="02010600030101010101" pitchFamily="2" charset="-122"/>
              <a:cs typeface="IrisUPC" pitchFamily="34" charset="-34"/>
            </a:endParaRPr>
          </a:p>
        </p:txBody>
      </p:sp>
      <p:grpSp>
        <p:nvGrpSpPr>
          <p:cNvPr id="3" name="กลุ่ม 2"/>
          <p:cNvGrpSpPr/>
          <p:nvPr/>
        </p:nvGrpSpPr>
        <p:grpSpPr>
          <a:xfrm>
            <a:off x="1114498" y="3792537"/>
            <a:ext cx="1905000" cy="1905000"/>
            <a:chOff x="1844825" y="3803650"/>
            <a:chExt cx="1905000" cy="1905000"/>
          </a:xfrm>
        </p:grpSpPr>
        <p:pic>
          <p:nvPicPr>
            <p:cNvPr id="48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4825" y="3803650"/>
              <a:ext cx="19050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Text Box 35"/>
            <p:cNvSpPr txBox="1">
              <a:spLocks noChangeArrowheads="1"/>
            </p:cNvSpPr>
            <p:nvPr/>
          </p:nvSpPr>
          <p:spPr bwMode="gray">
            <a:xfrm>
              <a:off x="2066998" y="4435475"/>
              <a:ext cx="1460657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1pPr>
              <a:lvl2pPr marL="742950" indent="-285750" eaLnBrk="0" hangingPunct="0"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2pPr>
              <a:lvl3pPr marL="1143000" indent="-228600" eaLnBrk="0" hangingPunct="0"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3pPr>
              <a:lvl4pPr marL="1600200" indent="-228600" eaLnBrk="0" hangingPunct="0"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4pPr>
              <a:lvl5pPr marL="2057400" indent="-228600" eaLnBrk="0" hangingPunct="0"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1"/>
                  </a:solidFill>
                  <a:latin typeface="Arial" panose="020B0604020202020204" pitchFamily="34" charset="0"/>
                  <a:ea typeface="华文行楷" pitchFamily="2" charset="-122"/>
                </a:defRPr>
              </a:lvl9pPr>
            </a:lstStyle>
            <a:p>
              <a:pPr algn="ctr">
                <a:defRPr/>
              </a:pPr>
              <a:r>
                <a:rPr lang="th-TH" altLang="zh-CN" sz="2400" dirty="0" smtClean="0">
                  <a:solidFill>
                    <a:schemeClr val="bg1">
                      <a:lumMod val="10000"/>
                    </a:schemeClr>
                  </a:solidFill>
                  <a:latin typeface="IrisUPC" pitchFamily="34" charset="-34"/>
                  <a:ea typeface="SimSun" panose="02010600030101010101" pitchFamily="2" charset="-122"/>
                  <a:cs typeface="IrisUPC" pitchFamily="34" charset="-34"/>
                </a:rPr>
                <a:t>หมู่บ้าน </a:t>
              </a:r>
              <a:r>
                <a:rPr lang="en-US" altLang="zh-CN" sz="2400" dirty="0" smtClean="0">
                  <a:solidFill>
                    <a:schemeClr val="bg1">
                      <a:lumMod val="10000"/>
                    </a:schemeClr>
                  </a:solidFill>
                  <a:latin typeface="IrisUPC" pitchFamily="34" charset="-34"/>
                  <a:ea typeface="SimSun" panose="02010600030101010101" pitchFamily="2" charset="-122"/>
                  <a:cs typeface="IrisUPC" pitchFamily="34" charset="-34"/>
                </a:rPr>
                <a:t>OTOP</a:t>
              </a:r>
              <a:br>
                <a:rPr lang="en-US" altLang="zh-CN" sz="2400" dirty="0" smtClean="0">
                  <a:solidFill>
                    <a:schemeClr val="bg1">
                      <a:lumMod val="10000"/>
                    </a:schemeClr>
                  </a:solidFill>
                  <a:latin typeface="IrisUPC" pitchFamily="34" charset="-34"/>
                  <a:ea typeface="SimSun" panose="02010600030101010101" pitchFamily="2" charset="-122"/>
                  <a:cs typeface="IrisUPC" pitchFamily="34" charset="-34"/>
                </a:rPr>
              </a:br>
              <a:r>
                <a:rPr lang="th-TH" altLang="zh-CN" sz="2400" dirty="0" smtClean="0">
                  <a:solidFill>
                    <a:schemeClr val="bg1">
                      <a:lumMod val="10000"/>
                    </a:schemeClr>
                  </a:solidFill>
                  <a:latin typeface="IrisUPC" pitchFamily="34" charset="-34"/>
                  <a:ea typeface="SimSun" panose="02010600030101010101" pitchFamily="2" charset="-122"/>
                  <a:cs typeface="IrisUPC" pitchFamily="34" charset="-34"/>
                </a:rPr>
                <a:t>ท่องเที่ยว</a:t>
              </a:r>
              <a:endParaRPr lang="en-US" altLang="zh-CN" sz="2400" dirty="0" smtClean="0">
                <a:solidFill>
                  <a:schemeClr val="bg1">
                    <a:lumMod val="10000"/>
                  </a:schemeClr>
                </a:solidFill>
                <a:latin typeface="IrisUPC" pitchFamily="34" charset="-34"/>
                <a:ea typeface="SimSun" panose="02010600030101010101" pitchFamily="2" charset="-122"/>
                <a:cs typeface="IrisUPC" pitchFamily="34" charset="-34"/>
              </a:endParaRPr>
            </a:p>
          </p:txBody>
        </p:sp>
      </p:grpSp>
      <p:grpSp>
        <p:nvGrpSpPr>
          <p:cNvPr id="4" name="กลุ่ม 3"/>
          <p:cNvGrpSpPr/>
          <p:nvPr/>
        </p:nvGrpSpPr>
        <p:grpSpPr>
          <a:xfrm>
            <a:off x="9517491" y="1783893"/>
            <a:ext cx="1914995" cy="1914994"/>
            <a:chOff x="9517491" y="1783893"/>
            <a:chExt cx="1914995" cy="1914994"/>
          </a:xfrm>
        </p:grpSpPr>
        <p:pic>
          <p:nvPicPr>
            <p:cNvPr id="47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491" y="1783893"/>
              <a:ext cx="1914995" cy="1914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 Box 33"/>
            <p:cNvSpPr txBox="1">
              <a:spLocks noChangeArrowheads="1"/>
            </p:cNvSpPr>
            <p:nvPr/>
          </p:nvSpPr>
          <p:spPr bwMode="gray">
            <a:xfrm>
              <a:off x="9746536" y="2418334"/>
              <a:ext cx="151035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4400" b="1">
                  <a:solidFill>
                    <a:schemeClr val="tx1"/>
                  </a:solidFill>
                  <a:latin typeface="Arial" pitchFamily="34" charset="0"/>
                  <a:ea typeface="华文行楷" pitchFamily="2" charset="-122"/>
                </a:defRPr>
              </a:lvl1pPr>
              <a:lvl2pPr marL="742950" indent="-285750">
                <a:defRPr sz="4400" b="1">
                  <a:solidFill>
                    <a:schemeClr val="tx1"/>
                  </a:solidFill>
                  <a:latin typeface="Arial" pitchFamily="34" charset="0"/>
                  <a:ea typeface="华文行楷" pitchFamily="2" charset="-122"/>
                </a:defRPr>
              </a:lvl2pPr>
              <a:lvl3pPr marL="1143000" indent="-228600">
                <a:defRPr sz="4400" b="1">
                  <a:solidFill>
                    <a:schemeClr val="tx1"/>
                  </a:solidFill>
                  <a:latin typeface="Arial" pitchFamily="34" charset="0"/>
                  <a:ea typeface="华文行楷" pitchFamily="2" charset="-122"/>
                </a:defRPr>
              </a:lvl3pPr>
              <a:lvl4pPr marL="1600200" indent="-228600">
                <a:defRPr sz="4400" b="1">
                  <a:solidFill>
                    <a:schemeClr val="tx1"/>
                  </a:solidFill>
                  <a:latin typeface="Arial" pitchFamily="34" charset="0"/>
                  <a:ea typeface="华文行楷" pitchFamily="2" charset="-122"/>
                </a:defRPr>
              </a:lvl4pPr>
              <a:lvl5pPr marL="2057400" indent="-228600">
                <a:defRPr sz="4400" b="1">
                  <a:solidFill>
                    <a:schemeClr val="tx1"/>
                  </a:solidFill>
                  <a:latin typeface="Arial" pitchFamily="34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1"/>
                  </a:solidFill>
                  <a:latin typeface="Arial" pitchFamily="34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1"/>
                  </a:solidFill>
                  <a:latin typeface="Arial" pitchFamily="34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1"/>
                  </a:solidFill>
                  <a:latin typeface="Arial" pitchFamily="34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1"/>
                  </a:solidFill>
                  <a:latin typeface="Arial" pitchFamily="34" charset="0"/>
                  <a:ea typeface="华文行楷" pitchFamily="2" charset="-122"/>
                </a:defRPr>
              </a:lvl9pPr>
            </a:lstStyle>
            <a:p>
              <a:pPr algn="ctr"/>
              <a:r>
                <a:rPr lang="th-TH" altLang="zh-CN" sz="2400" dirty="0">
                  <a:solidFill>
                    <a:srgbClr val="000000"/>
                  </a:solidFill>
                  <a:latin typeface="IrisUPC" pitchFamily="34" charset="-34"/>
                  <a:ea typeface="SimSun" pitchFamily="2" charset="-122"/>
                  <a:cs typeface="IrisUPC" pitchFamily="34" charset="-34"/>
                </a:rPr>
                <a:t>หมู่บ้านเร่งรัด</a:t>
              </a:r>
              <a:br>
                <a:rPr lang="th-TH" altLang="zh-CN" sz="2400" dirty="0">
                  <a:solidFill>
                    <a:srgbClr val="000000"/>
                  </a:solidFill>
                  <a:latin typeface="IrisUPC" pitchFamily="34" charset="-34"/>
                  <a:ea typeface="SimSun" pitchFamily="2" charset="-122"/>
                  <a:cs typeface="IrisUPC" pitchFamily="34" charset="-34"/>
                </a:rPr>
              </a:br>
              <a:r>
                <a:rPr lang="th-TH" altLang="zh-CN" sz="2400" dirty="0">
                  <a:solidFill>
                    <a:srgbClr val="000000"/>
                  </a:solidFill>
                  <a:latin typeface="IrisUPC" pitchFamily="34" charset="-34"/>
                  <a:ea typeface="SimSun" pitchFamily="2" charset="-122"/>
                  <a:cs typeface="IrisUPC" pitchFamily="34" charset="-34"/>
                </a:rPr>
                <a:t>พัฒนาอันดับ 1</a:t>
              </a:r>
              <a:endParaRPr lang="en-US" altLang="zh-CN" sz="2400" dirty="0">
                <a:solidFill>
                  <a:srgbClr val="000000"/>
                </a:solidFill>
                <a:latin typeface="IrisUPC" pitchFamily="34" charset="-34"/>
                <a:ea typeface="SimSun" pitchFamily="2" charset="-122"/>
                <a:cs typeface="IrisUPC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3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39633" y="2857301"/>
            <a:ext cx="11495315" cy="309936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59298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2989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2989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2989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2989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th-TH" sz="5400" dirty="0" smtClean="0">
                <a:solidFill>
                  <a:srgbClr val="FFFF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การวิเคราะห์ข้อมูลเพื่อจัดทำสารสนเทศ</a:t>
            </a:r>
          </a:p>
          <a:p>
            <a:r>
              <a:rPr lang="th-TH" sz="5400" dirty="0" smtClean="0">
                <a:solidFill>
                  <a:srgbClr val="FFFF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เพื่อการพัฒนาคุณภาพชีวิต ปี 2562</a:t>
            </a:r>
            <a:endParaRPr lang="en-US" sz="5400" dirty="0">
              <a:solidFill>
                <a:srgbClr val="FFFF00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39633" y="404665"/>
            <a:ext cx="11495315" cy="2258324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5400" b="1" dirty="0" smtClean="0">
                <a:solidFill>
                  <a:srgbClr val="FFFF00"/>
                </a:solidFill>
                <a:latin typeface="IrisUPC" panose="020B0604020202020204" pitchFamily="34" charset="-34"/>
                <a:ea typeface="ＭＳ Ｐゴシック" charset="0"/>
                <a:cs typeface="IrisUPC" panose="020B0604020202020204" pitchFamily="34" charset="-34"/>
              </a:rPr>
              <a:t>Community information radar analysis</a:t>
            </a:r>
            <a:r>
              <a:rPr lang="en-US" sz="5400" b="1" dirty="0" smtClean="0">
                <a:latin typeface="IrisUPC" panose="020B0604020202020204" pitchFamily="34" charset="-34"/>
                <a:ea typeface="ＭＳ Ｐゴシック" charset="0"/>
                <a:cs typeface="IrisUPC" panose="020B0604020202020204" pitchFamily="34" charset="-34"/>
              </a:rPr>
              <a:t/>
            </a:r>
            <a:br>
              <a:rPr lang="en-US" sz="5400" b="1" dirty="0" smtClean="0">
                <a:latin typeface="IrisUPC" panose="020B0604020202020204" pitchFamily="34" charset="-34"/>
                <a:ea typeface="ＭＳ Ｐゴシック" charset="0"/>
                <a:cs typeface="IrisUPC" panose="020B0604020202020204" pitchFamily="34" charset="-34"/>
              </a:rPr>
            </a:b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ea typeface="ＭＳ Ｐゴシック" charset="0"/>
                <a:cs typeface="IrisUPC" panose="020B0604020202020204" pitchFamily="34" charset="-34"/>
              </a:rPr>
              <a:t>c I a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UPC" panose="020B0604020202020204" pitchFamily="34" charset="-34"/>
              <a:ea typeface="ＭＳ Ｐゴシック" charset="0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84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22" y="2948"/>
            <a:ext cx="9349678" cy="6609806"/>
          </a:xfrm>
          <a:prstGeom prst="rect">
            <a:avLst/>
          </a:prstGeom>
        </p:spPr>
      </p:pic>
      <p:sp>
        <p:nvSpPr>
          <p:cNvPr id="6" name="ดาว 5 แฉก 8"/>
          <p:cNvSpPr/>
          <p:nvPr/>
        </p:nvSpPr>
        <p:spPr>
          <a:xfrm>
            <a:off x="3542567" y="2760119"/>
            <a:ext cx="547732" cy="547732"/>
          </a:xfrm>
          <a:prstGeom prst="star5">
            <a:avLst/>
          </a:prstGeom>
          <a:ln>
            <a:solidFill>
              <a:srgbClr val="FF0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0000"/>
              </a:solidFill>
            </a:endParaRPr>
          </a:p>
        </p:txBody>
      </p:sp>
      <p:sp>
        <p:nvSpPr>
          <p:cNvPr id="7" name="ดาว 5 แฉก 20"/>
          <p:cNvSpPr/>
          <p:nvPr/>
        </p:nvSpPr>
        <p:spPr>
          <a:xfrm>
            <a:off x="5735311" y="2643007"/>
            <a:ext cx="547732" cy="547732"/>
          </a:xfrm>
          <a:prstGeom prst="star5">
            <a:avLst/>
          </a:prstGeom>
          <a:ln>
            <a:solidFill>
              <a:srgbClr val="FF0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338" y="2191632"/>
            <a:ext cx="1267600" cy="1267600"/>
          </a:xfrm>
          <a:prstGeom prst="rect">
            <a:avLst/>
          </a:prstGeom>
        </p:spPr>
      </p:pic>
      <p:pic>
        <p:nvPicPr>
          <p:cNvPr id="13" name="Picture Placeholder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t="8258" r="10725" b="70273"/>
          <a:stretch/>
        </p:blipFill>
        <p:spPr>
          <a:xfrm>
            <a:off x="0" y="-17465"/>
            <a:ext cx="2834640" cy="801237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32855" y="130360"/>
            <a:ext cx="2218015" cy="4794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ROAD MAP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528" y="963436"/>
            <a:ext cx="26321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1. ชุมชนกลุ่มเป้าหมาย</a:t>
            </a:r>
          </a:p>
          <a:p>
            <a:r>
              <a:rPr lang="th-TH" sz="2400" dirty="0" smtClean="0"/>
              <a:t>2. การจัดเก็บข้อมูล</a:t>
            </a:r>
          </a:p>
          <a:p>
            <a:r>
              <a:rPr lang="th-TH" sz="2400" dirty="0" smtClean="0"/>
              <a:t>3. ประเมินชุมชน</a:t>
            </a:r>
          </a:p>
          <a:p>
            <a:r>
              <a:rPr lang="th-TH" sz="2400" dirty="0" smtClean="0"/>
              <a:t>4. สร้างวิสัยทัศน์ร่วม</a:t>
            </a:r>
          </a:p>
          <a:p>
            <a:r>
              <a:rPr lang="th-TH" sz="2400" dirty="0" smtClean="0"/>
              <a:t>5. แสวงหาภาคี</a:t>
            </a:r>
          </a:p>
          <a:p>
            <a:r>
              <a:rPr lang="th-TH" sz="2400" b="1" u="sng" dirty="0" smtClean="0"/>
              <a:t>6. วิเคราะห์ข้อมูลชุมชน</a:t>
            </a:r>
          </a:p>
          <a:p>
            <a:r>
              <a:rPr lang="th-TH" sz="2400" b="1" u="sng" dirty="0" smtClean="0"/>
              <a:t>7. จัดลำดับความสำคัญ</a:t>
            </a:r>
          </a:p>
          <a:p>
            <a:r>
              <a:rPr lang="th-TH" sz="2400" b="1" u="sng" dirty="0" smtClean="0"/>
              <a:t>8. แผนบูรณาการ</a:t>
            </a:r>
          </a:p>
          <a:p>
            <a:r>
              <a:rPr lang="th-TH" sz="2400" dirty="0" smtClean="0"/>
              <a:t>9. โครงการ/กิจกรรมพัฒนาฯ</a:t>
            </a:r>
          </a:p>
          <a:p>
            <a:r>
              <a:rPr lang="th-TH" sz="2400" dirty="0" smtClean="0"/>
              <a:t>10. ประเมินผล</a:t>
            </a:r>
          </a:p>
          <a:p>
            <a:r>
              <a:rPr lang="th-TH" sz="2400" dirty="0" smtClean="0"/>
              <a:t>11. ความสำเร็จของการพัฒนาฯ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3811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11116" y="1998617"/>
            <a:ext cx="10270395" cy="4114800"/>
            <a:chOff x="1411116" y="1998617"/>
            <a:chExt cx="10270395" cy="4114800"/>
          </a:xfrm>
          <a:effectLst>
            <a:outerShdw blurRad="50800" dist="152400" dir="19200000" sx="101000" sy="101000" algn="bl" rotWithShape="0">
              <a:schemeClr val="tx2">
                <a:alpha val="36000"/>
              </a:schemeClr>
            </a:outerShdw>
          </a:effectLst>
        </p:grpSpPr>
        <p:sp>
          <p:nvSpPr>
            <p:cNvPr id="5" name="Rectangle 4"/>
            <p:cNvSpPr/>
            <p:nvPr/>
          </p:nvSpPr>
          <p:spPr>
            <a:xfrm>
              <a:off x="3190875" y="3827417"/>
              <a:ext cx="1371600" cy="2286000"/>
            </a:xfrm>
            <a:prstGeom prst="rect">
              <a:avLst/>
            </a:prstGeom>
            <a:solidFill>
              <a:srgbClr val="4388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970634" y="3370217"/>
              <a:ext cx="1371600" cy="2743200"/>
            </a:xfrm>
            <a:prstGeom prst="rect">
              <a:avLst/>
            </a:prstGeom>
            <a:solidFill>
              <a:srgbClr val="BB76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530152" y="2455817"/>
              <a:ext cx="1371600" cy="3657600"/>
            </a:xfrm>
            <a:prstGeom prst="rect">
              <a:avLst/>
            </a:prstGeom>
            <a:solidFill>
              <a:srgbClr val="BB76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309911" y="1998617"/>
              <a:ext cx="1371600" cy="4114800"/>
            </a:xfrm>
            <a:prstGeom prst="rect">
              <a:avLst/>
            </a:prstGeom>
            <a:solidFill>
              <a:srgbClr val="4388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750393" y="2913017"/>
              <a:ext cx="1371600" cy="3200400"/>
            </a:xfrm>
            <a:prstGeom prst="rect">
              <a:avLst/>
            </a:prstGeom>
            <a:solidFill>
              <a:srgbClr val="4388A9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11116" y="4284617"/>
              <a:ext cx="1371600" cy="1828800"/>
            </a:xfrm>
            <a:prstGeom prst="rect">
              <a:avLst/>
            </a:prstGeom>
            <a:solidFill>
              <a:srgbClr val="BB76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11115" y="4284617"/>
            <a:ext cx="13716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3300"/>
                </a:solidFill>
              </a:rPr>
              <a:t>Data Source</a:t>
            </a:r>
            <a:endParaRPr lang="th-TH" b="1" dirty="0">
              <a:solidFill>
                <a:srgbClr val="FF33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90875" y="3827417"/>
            <a:ext cx="1371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3300"/>
                </a:solidFill>
              </a:rPr>
              <a:t>Input</a:t>
            </a:r>
            <a:endParaRPr lang="th-TH" sz="2000" b="1" dirty="0">
              <a:solidFill>
                <a:srgbClr val="FF33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70634" y="3350623"/>
            <a:ext cx="1371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3300"/>
                </a:solidFill>
              </a:rPr>
              <a:t>Process</a:t>
            </a:r>
            <a:endParaRPr lang="th-TH" sz="2000" b="1" dirty="0">
              <a:solidFill>
                <a:srgbClr val="FF33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50393" y="2901788"/>
            <a:ext cx="1371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3300"/>
                </a:solidFill>
              </a:rPr>
              <a:t>Analysis</a:t>
            </a:r>
            <a:endParaRPr lang="th-TH" sz="2000" b="1" dirty="0">
              <a:solidFill>
                <a:srgbClr val="FF33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30152" y="2455817"/>
            <a:ext cx="1371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3300"/>
                </a:solidFill>
              </a:rPr>
              <a:t>Output</a:t>
            </a:r>
            <a:endParaRPr lang="th-TH" sz="2000" b="1" dirty="0">
              <a:solidFill>
                <a:srgbClr val="FF33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309911" y="1999171"/>
            <a:ext cx="1371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3300"/>
                </a:solidFill>
              </a:rPr>
              <a:t>Goal</a:t>
            </a:r>
            <a:endParaRPr lang="th-TH" sz="2000" b="1" dirty="0">
              <a:solidFill>
                <a:srgbClr val="FF33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56564" y="4703317"/>
            <a:ext cx="840013" cy="798047"/>
            <a:chOff x="2116274" y="4895100"/>
            <a:chExt cx="840013" cy="798047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80447">
              <a:off x="2116274" y="4895100"/>
              <a:ext cx="592128" cy="71403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8997" y="4995863"/>
              <a:ext cx="617290" cy="6972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624986" y="1349998"/>
            <a:ext cx="4406507" cy="1251958"/>
            <a:chOff x="3480602" y="1133422"/>
            <a:chExt cx="4406507" cy="1251958"/>
          </a:xfrm>
        </p:grpSpPr>
        <p:pic>
          <p:nvPicPr>
            <p:cNvPr id="21" name="รูปภาพ 29">
              <a:hlinkClick r:id="rId4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602" y="1938421"/>
              <a:ext cx="1564740" cy="446959"/>
            </a:xfrm>
            <a:prstGeom prst="rect">
              <a:avLst/>
            </a:prstGeom>
          </p:spPr>
        </p:pic>
        <p:pic>
          <p:nvPicPr>
            <p:cNvPr id="22" name="รูปภาพ 2">
              <a:hlinkClick r:id="rId6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049" y="1535730"/>
              <a:ext cx="1557530" cy="446959"/>
            </a:xfrm>
            <a:prstGeom prst="rect">
              <a:avLst/>
            </a:prstGeom>
          </p:spPr>
        </p:pic>
        <p:pic>
          <p:nvPicPr>
            <p:cNvPr id="23" name="รูปภาพ 1">
              <a:hlinkClick r:id="rId8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6515" y="1133422"/>
              <a:ext cx="1550594" cy="446957"/>
            </a:xfrm>
            <a:prstGeom prst="rect">
              <a:avLst/>
            </a:prstGeom>
          </p:spPr>
        </p:pic>
      </p:grpSp>
      <p:sp>
        <p:nvSpPr>
          <p:cNvPr id="25" name="Rectangle 61"/>
          <p:cNvSpPr>
            <a:spLocks noChangeArrowheads="1"/>
          </p:cNvSpPr>
          <p:nvPr/>
        </p:nvSpPr>
        <p:spPr bwMode="auto">
          <a:xfrm>
            <a:off x="1345933" y="5216846"/>
            <a:ext cx="1579450" cy="954107"/>
          </a:xfrm>
          <a:prstGeom prst="rect">
            <a:avLst/>
          </a:prstGeom>
          <a:noFill/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1400" b="1" dirty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เตรียมข้อมูลชุมชน</a:t>
            </a:r>
            <a:endParaRPr lang="en-US" sz="1400" b="1" dirty="0">
              <a:solidFill>
                <a:schemeClr val="bg1"/>
              </a:solidFill>
              <a:latin typeface="IrisUPC" pitchFamily="34" charset="-34"/>
              <a:cs typeface="IrisUPC" pitchFamily="34" charset="-34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th-TH" sz="1400" dirty="0" smtClean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ข้อ</a:t>
            </a:r>
            <a:r>
              <a:rPr lang="th-TH" sz="1400" dirty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มูลจปฐ.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th-TH" sz="1400" dirty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ข้อมูล</a:t>
            </a:r>
            <a:r>
              <a:rPr lang="th-TH" sz="1400" dirty="0" err="1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กชช</a:t>
            </a:r>
            <a:r>
              <a:rPr lang="th-TH" sz="1400" dirty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. 2ค.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th-TH" sz="1400" dirty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ข้อมูล</a:t>
            </a:r>
            <a:r>
              <a:rPr lang="th-TH" sz="1400" dirty="0" smtClean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อื่นๆ</a:t>
            </a:r>
            <a:endParaRPr lang="en-US" sz="1400" dirty="0">
              <a:solidFill>
                <a:schemeClr val="bg1"/>
              </a:solidFill>
              <a:latin typeface="IrisUPC" pitchFamily="34" charset="-34"/>
              <a:cs typeface="IrisUPC" pitchFamily="34" charset="-34"/>
            </a:endParaRPr>
          </a:p>
        </p:txBody>
      </p:sp>
      <p:grpSp>
        <p:nvGrpSpPr>
          <p:cNvPr id="26" name="Group 319"/>
          <p:cNvGrpSpPr/>
          <p:nvPr/>
        </p:nvGrpSpPr>
        <p:grpSpPr>
          <a:xfrm>
            <a:off x="4978940" y="3876534"/>
            <a:ext cx="1340612" cy="770304"/>
            <a:chOff x="7637394" y="527529"/>
            <a:chExt cx="4351527" cy="2500350"/>
          </a:xfrm>
        </p:grpSpPr>
        <p:pic>
          <p:nvPicPr>
            <p:cNvPr id="27" name="Picture 3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7394" y="527529"/>
              <a:ext cx="4351527" cy="2500350"/>
            </a:xfrm>
            <a:prstGeom prst="rect">
              <a:avLst/>
            </a:prstGeom>
          </p:spPr>
        </p:pic>
        <p:sp>
          <p:nvSpPr>
            <p:cNvPr id="28" name="Rectangle 321"/>
            <p:cNvSpPr/>
            <p:nvPr/>
          </p:nvSpPr>
          <p:spPr>
            <a:xfrm>
              <a:off x="8143788" y="651034"/>
              <a:ext cx="3326243" cy="208795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9" name="Group 319"/>
          <p:cNvGrpSpPr/>
          <p:nvPr/>
        </p:nvGrpSpPr>
        <p:grpSpPr>
          <a:xfrm>
            <a:off x="6727711" y="3521630"/>
            <a:ext cx="1340612" cy="770304"/>
            <a:chOff x="7637394" y="527529"/>
            <a:chExt cx="4351527" cy="2500350"/>
          </a:xfrm>
        </p:grpSpPr>
        <p:pic>
          <p:nvPicPr>
            <p:cNvPr id="30" name="Picture 3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7394" y="527529"/>
              <a:ext cx="4351527" cy="2500350"/>
            </a:xfrm>
            <a:prstGeom prst="rect">
              <a:avLst/>
            </a:prstGeom>
          </p:spPr>
        </p:pic>
        <p:sp>
          <p:nvSpPr>
            <p:cNvPr id="31" name="Rectangle 321"/>
            <p:cNvSpPr/>
            <p:nvPr/>
          </p:nvSpPr>
          <p:spPr>
            <a:xfrm>
              <a:off x="8143788" y="651034"/>
              <a:ext cx="3326243" cy="208795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0033" y="4254652"/>
            <a:ext cx="1116082" cy="84219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3920" y="3914583"/>
            <a:ext cx="916032" cy="6646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82113" y="3584879"/>
            <a:ext cx="831088" cy="63806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10577" y="3064733"/>
            <a:ext cx="1210750" cy="870129"/>
          </a:xfrm>
          <a:prstGeom prst="rect">
            <a:avLst/>
          </a:prstGeom>
        </p:spPr>
      </p:pic>
      <p:grpSp>
        <p:nvGrpSpPr>
          <p:cNvPr id="36" name="Group 70"/>
          <p:cNvGrpSpPr>
            <a:grpSpLocks noChangeAspect="1"/>
          </p:cNvGrpSpPr>
          <p:nvPr/>
        </p:nvGrpSpPr>
        <p:grpSpPr bwMode="auto">
          <a:xfrm>
            <a:off x="856225" y="5225893"/>
            <a:ext cx="492797" cy="877343"/>
            <a:chOff x="4341840" y="771402"/>
            <a:chExt cx="2979853" cy="5309868"/>
          </a:xfrm>
        </p:grpSpPr>
        <p:grpSp>
          <p:nvGrpSpPr>
            <p:cNvPr id="37" name="Group 71"/>
            <p:cNvGrpSpPr>
              <a:grpSpLocks/>
            </p:cNvGrpSpPr>
            <p:nvPr/>
          </p:nvGrpSpPr>
          <p:grpSpPr bwMode="auto">
            <a:xfrm rot="1568191">
              <a:off x="5630551" y="771402"/>
              <a:ext cx="689807" cy="739366"/>
              <a:chOff x="7410298" y="1222711"/>
              <a:chExt cx="649140" cy="695777"/>
            </a:xfrm>
          </p:grpSpPr>
          <p:sp>
            <p:nvSpPr>
              <p:cNvPr id="53" name="Freeform 52"/>
              <p:cNvSpPr/>
              <p:nvPr/>
            </p:nvSpPr>
            <p:spPr>
              <a:xfrm>
                <a:off x="7477321" y="1400577"/>
                <a:ext cx="574914" cy="516711"/>
              </a:xfrm>
              <a:custGeom>
                <a:avLst/>
                <a:gdLst>
                  <a:gd name="connsiteX0" fmla="*/ 448702 w 577874"/>
                  <a:gd name="connsiteY0" fmla="*/ 0 h 516687"/>
                  <a:gd name="connsiteX1" fmla="*/ 577874 w 577874"/>
                  <a:gd name="connsiteY1" fmla="*/ 220952 h 516687"/>
                  <a:gd name="connsiteX2" fmla="*/ 486094 w 577874"/>
                  <a:gd name="connsiteY2" fmla="*/ 248146 h 516687"/>
                  <a:gd name="connsiteX3" fmla="*/ 479295 w 577874"/>
                  <a:gd name="connsiteY3" fmla="*/ 516687 h 516687"/>
                  <a:gd name="connsiteX4" fmla="*/ 146168 w 577874"/>
                  <a:gd name="connsiteY4" fmla="*/ 513288 h 516687"/>
                  <a:gd name="connsiteX5" fmla="*/ 0 w 577874"/>
                  <a:gd name="connsiteY5" fmla="*/ 142769 h 516687"/>
                  <a:gd name="connsiteX6" fmla="*/ 20395 w 577874"/>
                  <a:gd name="connsiteY6" fmla="*/ 0 h 516687"/>
                  <a:gd name="connsiteX7" fmla="*/ 448702 w 577874"/>
                  <a:gd name="connsiteY7" fmla="*/ 0 h 51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4" h="516687">
                    <a:moveTo>
                      <a:pt x="448702" y="0"/>
                    </a:moveTo>
                    <a:lnTo>
                      <a:pt x="577874" y="220952"/>
                    </a:lnTo>
                    <a:lnTo>
                      <a:pt x="486094" y="248146"/>
                    </a:lnTo>
                    <a:lnTo>
                      <a:pt x="479295" y="516687"/>
                    </a:lnTo>
                    <a:lnTo>
                      <a:pt x="146168" y="513288"/>
                    </a:lnTo>
                    <a:lnTo>
                      <a:pt x="0" y="142769"/>
                    </a:lnTo>
                    <a:lnTo>
                      <a:pt x="20395" y="0"/>
                    </a:lnTo>
                    <a:lnTo>
                      <a:pt x="448702" y="0"/>
                    </a:lnTo>
                    <a:close/>
                  </a:path>
                </a:pathLst>
              </a:custGeom>
              <a:solidFill>
                <a:srgbClr val="FBC2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878143" y="1492306"/>
                <a:ext cx="35199" cy="4110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th-TH" sz="1300">
                  <a:solidFill>
                    <a:srgbClr val="FFFFFF"/>
                  </a:solidFill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7405551" y="1222541"/>
                <a:ext cx="592515" cy="522585"/>
              </a:xfrm>
              <a:custGeom>
                <a:avLst/>
                <a:gdLst>
                  <a:gd name="connsiteX0" fmla="*/ 115575 w 591471"/>
                  <a:gd name="connsiteY0" fmla="*/ 0 h 499691"/>
                  <a:gd name="connsiteX1" fmla="*/ 591471 w 591471"/>
                  <a:gd name="connsiteY1" fmla="*/ 101978 h 499691"/>
                  <a:gd name="connsiteX2" fmla="*/ 486094 w 591471"/>
                  <a:gd name="connsiteY2" fmla="*/ 224351 h 499691"/>
                  <a:gd name="connsiteX3" fmla="*/ 248146 w 591471"/>
                  <a:gd name="connsiteY3" fmla="*/ 234549 h 499691"/>
                  <a:gd name="connsiteX4" fmla="*/ 251545 w 591471"/>
                  <a:gd name="connsiteY4" fmla="*/ 377317 h 499691"/>
                  <a:gd name="connsiteX5" fmla="*/ 180161 w 591471"/>
                  <a:gd name="connsiteY5" fmla="*/ 288937 h 499691"/>
                  <a:gd name="connsiteX6" fmla="*/ 152967 w 591471"/>
                  <a:gd name="connsiteY6" fmla="*/ 499691 h 499691"/>
                  <a:gd name="connsiteX7" fmla="*/ 0 w 591471"/>
                  <a:gd name="connsiteY7" fmla="*/ 248146 h 499691"/>
                  <a:gd name="connsiteX8" fmla="*/ 115575 w 591471"/>
                  <a:gd name="connsiteY8" fmla="*/ 0 h 499691"/>
                  <a:gd name="connsiteX0" fmla="*/ 115575 w 591471"/>
                  <a:gd name="connsiteY0" fmla="*/ 0 h 499691"/>
                  <a:gd name="connsiteX1" fmla="*/ 591471 w 591471"/>
                  <a:gd name="connsiteY1" fmla="*/ 101978 h 499691"/>
                  <a:gd name="connsiteX2" fmla="*/ 550680 w 591471"/>
                  <a:gd name="connsiteY2" fmla="*/ 203956 h 499691"/>
                  <a:gd name="connsiteX3" fmla="*/ 248146 w 591471"/>
                  <a:gd name="connsiteY3" fmla="*/ 234549 h 499691"/>
                  <a:gd name="connsiteX4" fmla="*/ 251545 w 591471"/>
                  <a:gd name="connsiteY4" fmla="*/ 377317 h 499691"/>
                  <a:gd name="connsiteX5" fmla="*/ 180161 w 591471"/>
                  <a:gd name="connsiteY5" fmla="*/ 288937 h 499691"/>
                  <a:gd name="connsiteX6" fmla="*/ 152967 w 591471"/>
                  <a:gd name="connsiteY6" fmla="*/ 499691 h 499691"/>
                  <a:gd name="connsiteX7" fmla="*/ 0 w 591471"/>
                  <a:gd name="connsiteY7" fmla="*/ 248146 h 499691"/>
                  <a:gd name="connsiteX8" fmla="*/ 115575 w 591471"/>
                  <a:gd name="connsiteY8" fmla="*/ 0 h 499691"/>
                  <a:gd name="connsiteX0" fmla="*/ 115575 w 591471"/>
                  <a:gd name="connsiteY0" fmla="*/ 23149 h 522840"/>
                  <a:gd name="connsiteX1" fmla="*/ 591471 w 591471"/>
                  <a:gd name="connsiteY1" fmla="*/ 125127 h 522840"/>
                  <a:gd name="connsiteX2" fmla="*/ 550680 w 591471"/>
                  <a:gd name="connsiteY2" fmla="*/ 227105 h 522840"/>
                  <a:gd name="connsiteX3" fmla="*/ 248146 w 591471"/>
                  <a:gd name="connsiteY3" fmla="*/ 257698 h 522840"/>
                  <a:gd name="connsiteX4" fmla="*/ 251545 w 591471"/>
                  <a:gd name="connsiteY4" fmla="*/ 400466 h 522840"/>
                  <a:gd name="connsiteX5" fmla="*/ 180161 w 591471"/>
                  <a:gd name="connsiteY5" fmla="*/ 312086 h 522840"/>
                  <a:gd name="connsiteX6" fmla="*/ 152967 w 591471"/>
                  <a:gd name="connsiteY6" fmla="*/ 522840 h 522840"/>
                  <a:gd name="connsiteX7" fmla="*/ 0 w 591471"/>
                  <a:gd name="connsiteY7" fmla="*/ 271295 h 522840"/>
                  <a:gd name="connsiteX8" fmla="*/ 115575 w 591471"/>
                  <a:gd name="connsiteY8" fmla="*/ 23149 h 522840"/>
                  <a:gd name="connsiteX0" fmla="*/ 122608 w 598504"/>
                  <a:gd name="connsiteY0" fmla="*/ 23149 h 522840"/>
                  <a:gd name="connsiteX1" fmla="*/ 598504 w 598504"/>
                  <a:gd name="connsiteY1" fmla="*/ 125127 h 522840"/>
                  <a:gd name="connsiteX2" fmla="*/ 557713 w 598504"/>
                  <a:gd name="connsiteY2" fmla="*/ 227105 h 522840"/>
                  <a:gd name="connsiteX3" fmla="*/ 255179 w 598504"/>
                  <a:gd name="connsiteY3" fmla="*/ 257698 h 522840"/>
                  <a:gd name="connsiteX4" fmla="*/ 258578 w 598504"/>
                  <a:gd name="connsiteY4" fmla="*/ 400466 h 522840"/>
                  <a:gd name="connsiteX5" fmla="*/ 187194 w 598504"/>
                  <a:gd name="connsiteY5" fmla="*/ 312086 h 522840"/>
                  <a:gd name="connsiteX6" fmla="*/ 160000 w 598504"/>
                  <a:gd name="connsiteY6" fmla="*/ 522840 h 522840"/>
                  <a:gd name="connsiteX7" fmla="*/ 7033 w 598504"/>
                  <a:gd name="connsiteY7" fmla="*/ 271295 h 522840"/>
                  <a:gd name="connsiteX8" fmla="*/ 122608 w 598504"/>
                  <a:gd name="connsiteY8" fmla="*/ 23149 h 52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8504" h="522840">
                    <a:moveTo>
                      <a:pt x="122608" y="23149"/>
                    </a:moveTo>
                    <a:cubicBezTo>
                      <a:pt x="155027" y="-56192"/>
                      <a:pt x="439872" y="91134"/>
                      <a:pt x="598504" y="125127"/>
                    </a:cubicBezTo>
                    <a:lnTo>
                      <a:pt x="557713" y="227105"/>
                    </a:lnTo>
                    <a:lnTo>
                      <a:pt x="255179" y="257698"/>
                    </a:lnTo>
                    <a:lnTo>
                      <a:pt x="258578" y="400466"/>
                    </a:lnTo>
                    <a:lnTo>
                      <a:pt x="187194" y="312086"/>
                    </a:lnTo>
                    <a:lnTo>
                      <a:pt x="160000" y="522840"/>
                    </a:lnTo>
                    <a:lnTo>
                      <a:pt x="7033" y="271295"/>
                    </a:lnTo>
                    <a:cubicBezTo>
                      <a:pt x="-29140" y="175701"/>
                      <a:pt x="84083" y="105864"/>
                      <a:pt x="122608" y="23149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IrisUPC" pitchFamily="34" charset="-34"/>
                  <a:cs typeface="IrisUPC" pitchFamily="34" charset="-34"/>
                </a:endParaRPr>
              </a:p>
            </p:txBody>
          </p:sp>
        </p:grpSp>
        <p:sp>
          <p:nvSpPr>
            <p:cNvPr id="38" name="Freeform 37"/>
            <p:cNvSpPr/>
            <p:nvPr/>
          </p:nvSpPr>
          <p:spPr>
            <a:xfrm rot="803059" flipH="1">
              <a:off x="4803156" y="1376638"/>
              <a:ext cx="1826561" cy="2115215"/>
            </a:xfrm>
            <a:custGeom>
              <a:avLst/>
              <a:gdLst>
                <a:gd name="connsiteX0" fmla="*/ 713983 w 2041742"/>
                <a:gd name="connsiteY0" fmla="*/ 12526 h 1916482"/>
                <a:gd name="connsiteX1" fmla="*/ 275572 w 2041742"/>
                <a:gd name="connsiteY1" fmla="*/ 363255 h 1916482"/>
                <a:gd name="connsiteX2" fmla="*/ 325676 w 2041742"/>
                <a:gd name="connsiteY2" fmla="*/ 1202499 h 1916482"/>
                <a:gd name="connsiteX3" fmla="*/ 0 w 2041742"/>
                <a:gd name="connsiteY3" fmla="*/ 1515649 h 1916482"/>
                <a:gd name="connsiteX4" fmla="*/ 87682 w 2041742"/>
                <a:gd name="connsiteY4" fmla="*/ 1640910 h 1916482"/>
                <a:gd name="connsiteX5" fmla="*/ 638827 w 2041742"/>
                <a:gd name="connsiteY5" fmla="*/ 1227551 h 1916482"/>
                <a:gd name="connsiteX6" fmla="*/ 601249 w 2041742"/>
                <a:gd name="connsiteY6" fmla="*/ 1916482 h 1916482"/>
                <a:gd name="connsiteX7" fmla="*/ 1753644 w 2041742"/>
                <a:gd name="connsiteY7" fmla="*/ 1903956 h 1916482"/>
                <a:gd name="connsiteX8" fmla="*/ 1578279 w 2041742"/>
                <a:gd name="connsiteY8" fmla="*/ 526093 h 1916482"/>
                <a:gd name="connsiteX9" fmla="*/ 1878904 w 2041742"/>
                <a:gd name="connsiteY9" fmla="*/ 1803748 h 1916482"/>
                <a:gd name="connsiteX10" fmla="*/ 2041742 w 2041742"/>
                <a:gd name="connsiteY10" fmla="*/ 1728592 h 1916482"/>
                <a:gd name="connsiteX11" fmla="*/ 1615857 w 2041742"/>
                <a:gd name="connsiteY11" fmla="*/ 0 h 1916482"/>
                <a:gd name="connsiteX12" fmla="*/ 713983 w 2041742"/>
                <a:gd name="connsiteY12" fmla="*/ 12526 h 1916482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25676 w 2041742"/>
                <a:gd name="connsiteY2" fmla="*/ 1205304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578279 w 2041742"/>
                <a:gd name="connsiteY8" fmla="*/ 528898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25676 w 2041742"/>
                <a:gd name="connsiteY2" fmla="*/ 1205304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55656 w 2041742"/>
                <a:gd name="connsiteY5" fmla="*/ 980719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62139 w 2041742"/>
                <a:gd name="connsiteY2" fmla="*/ 792982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55656 w 2041742"/>
                <a:gd name="connsiteY5" fmla="*/ 980719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36422 w 2064181"/>
                <a:gd name="connsiteY0" fmla="*/ 15331 h 1919287"/>
                <a:gd name="connsiteX1" fmla="*/ 382158 w 2064181"/>
                <a:gd name="connsiteY1" fmla="*/ 211790 h 1919287"/>
                <a:gd name="connsiteX2" fmla="*/ 384578 w 2064181"/>
                <a:gd name="connsiteY2" fmla="*/ 792982 h 1919287"/>
                <a:gd name="connsiteX3" fmla="*/ 0 w 2064181"/>
                <a:gd name="connsiteY3" fmla="*/ 1459551 h 1919287"/>
                <a:gd name="connsiteX4" fmla="*/ 110121 w 2064181"/>
                <a:gd name="connsiteY4" fmla="*/ 1643715 h 1919287"/>
                <a:gd name="connsiteX5" fmla="*/ 678095 w 2064181"/>
                <a:gd name="connsiteY5" fmla="*/ 980719 h 1919287"/>
                <a:gd name="connsiteX6" fmla="*/ 623688 w 2064181"/>
                <a:gd name="connsiteY6" fmla="*/ 1919287 h 1919287"/>
                <a:gd name="connsiteX7" fmla="*/ 1776083 w 2064181"/>
                <a:gd name="connsiteY7" fmla="*/ 1906761 h 1919287"/>
                <a:gd name="connsiteX8" fmla="*/ 1331446 w 2064181"/>
                <a:gd name="connsiteY8" fmla="*/ 542922 h 1919287"/>
                <a:gd name="connsiteX9" fmla="*/ 1901343 w 2064181"/>
                <a:gd name="connsiteY9" fmla="*/ 1806553 h 1919287"/>
                <a:gd name="connsiteX10" fmla="*/ 2064181 w 2064181"/>
                <a:gd name="connsiteY10" fmla="*/ 1731397 h 1919287"/>
                <a:gd name="connsiteX11" fmla="*/ 1422318 w 2064181"/>
                <a:gd name="connsiteY11" fmla="*/ 0 h 1919287"/>
                <a:gd name="connsiteX12" fmla="*/ 736422 w 2064181"/>
                <a:gd name="connsiteY12" fmla="*/ 15331 h 1919287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776083 w 2064181"/>
                <a:gd name="connsiteY7" fmla="*/ 1906761 h 1910873"/>
                <a:gd name="connsiteX8" fmla="*/ 1331446 w 2064181"/>
                <a:gd name="connsiteY8" fmla="*/ 542922 h 1910873"/>
                <a:gd name="connsiteX9" fmla="*/ 1901343 w 2064181"/>
                <a:gd name="connsiteY9" fmla="*/ 1806553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453519 w 2064181"/>
                <a:gd name="connsiteY7" fmla="*/ 1878712 h 1910873"/>
                <a:gd name="connsiteX8" fmla="*/ 1331446 w 2064181"/>
                <a:gd name="connsiteY8" fmla="*/ 542922 h 1910873"/>
                <a:gd name="connsiteX9" fmla="*/ 1901343 w 2064181"/>
                <a:gd name="connsiteY9" fmla="*/ 1806553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453519 w 2064181"/>
                <a:gd name="connsiteY7" fmla="*/ 1878712 h 1910873"/>
                <a:gd name="connsiteX8" fmla="*/ 1331446 w 2064181"/>
                <a:gd name="connsiteY8" fmla="*/ 542922 h 1910873"/>
                <a:gd name="connsiteX9" fmla="*/ 1676950 w 2064181"/>
                <a:gd name="connsiteY9" fmla="*/ 1736430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1820154"/>
                <a:gd name="connsiteY0" fmla="*/ 15331 h 1910873"/>
                <a:gd name="connsiteX1" fmla="*/ 382158 w 1820154"/>
                <a:gd name="connsiteY1" fmla="*/ 211790 h 1910873"/>
                <a:gd name="connsiteX2" fmla="*/ 384578 w 1820154"/>
                <a:gd name="connsiteY2" fmla="*/ 792982 h 1910873"/>
                <a:gd name="connsiteX3" fmla="*/ 0 w 1820154"/>
                <a:gd name="connsiteY3" fmla="*/ 1459551 h 1910873"/>
                <a:gd name="connsiteX4" fmla="*/ 110121 w 1820154"/>
                <a:gd name="connsiteY4" fmla="*/ 1643715 h 1910873"/>
                <a:gd name="connsiteX5" fmla="*/ 678095 w 1820154"/>
                <a:gd name="connsiteY5" fmla="*/ 980719 h 1910873"/>
                <a:gd name="connsiteX6" fmla="*/ 525516 w 1820154"/>
                <a:gd name="connsiteY6" fmla="*/ 1910873 h 1910873"/>
                <a:gd name="connsiteX7" fmla="*/ 1453519 w 1820154"/>
                <a:gd name="connsiteY7" fmla="*/ 1878712 h 1910873"/>
                <a:gd name="connsiteX8" fmla="*/ 1331446 w 1820154"/>
                <a:gd name="connsiteY8" fmla="*/ 542922 h 1910873"/>
                <a:gd name="connsiteX9" fmla="*/ 1676950 w 1820154"/>
                <a:gd name="connsiteY9" fmla="*/ 1736430 h 1910873"/>
                <a:gd name="connsiteX10" fmla="*/ 1820154 w 1820154"/>
                <a:gd name="connsiteY10" fmla="*/ 1725788 h 1910873"/>
                <a:gd name="connsiteX11" fmla="*/ 1422318 w 1820154"/>
                <a:gd name="connsiteY11" fmla="*/ 0 h 1910873"/>
                <a:gd name="connsiteX12" fmla="*/ 736422 w 1820154"/>
                <a:gd name="connsiteY12" fmla="*/ 15331 h 1910873"/>
                <a:gd name="connsiteX0" fmla="*/ 736422 w 1820154"/>
                <a:gd name="connsiteY0" fmla="*/ 15331 h 1948451"/>
                <a:gd name="connsiteX1" fmla="*/ 382158 w 1820154"/>
                <a:gd name="connsiteY1" fmla="*/ 211790 h 1948451"/>
                <a:gd name="connsiteX2" fmla="*/ 384578 w 1820154"/>
                <a:gd name="connsiteY2" fmla="*/ 792982 h 1948451"/>
                <a:gd name="connsiteX3" fmla="*/ 0 w 1820154"/>
                <a:gd name="connsiteY3" fmla="*/ 1459551 h 1948451"/>
                <a:gd name="connsiteX4" fmla="*/ 110121 w 1820154"/>
                <a:gd name="connsiteY4" fmla="*/ 1643715 h 1948451"/>
                <a:gd name="connsiteX5" fmla="*/ 678095 w 1820154"/>
                <a:gd name="connsiteY5" fmla="*/ 980719 h 1948451"/>
                <a:gd name="connsiteX6" fmla="*/ 412782 w 1820154"/>
                <a:gd name="connsiteY6" fmla="*/ 1948451 h 1948451"/>
                <a:gd name="connsiteX7" fmla="*/ 1453519 w 1820154"/>
                <a:gd name="connsiteY7" fmla="*/ 1878712 h 1948451"/>
                <a:gd name="connsiteX8" fmla="*/ 1331446 w 1820154"/>
                <a:gd name="connsiteY8" fmla="*/ 542922 h 1948451"/>
                <a:gd name="connsiteX9" fmla="*/ 1676950 w 1820154"/>
                <a:gd name="connsiteY9" fmla="*/ 1736430 h 1948451"/>
                <a:gd name="connsiteX10" fmla="*/ 1820154 w 1820154"/>
                <a:gd name="connsiteY10" fmla="*/ 1725788 h 1948451"/>
                <a:gd name="connsiteX11" fmla="*/ 1422318 w 1820154"/>
                <a:gd name="connsiteY11" fmla="*/ 0 h 1948451"/>
                <a:gd name="connsiteX12" fmla="*/ 736422 w 1820154"/>
                <a:gd name="connsiteY12" fmla="*/ 15331 h 1948451"/>
                <a:gd name="connsiteX0" fmla="*/ 736422 w 1820154"/>
                <a:gd name="connsiteY0" fmla="*/ 15331 h 1978920"/>
                <a:gd name="connsiteX1" fmla="*/ 382158 w 1820154"/>
                <a:gd name="connsiteY1" fmla="*/ 211790 h 1978920"/>
                <a:gd name="connsiteX2" fmla="*/ 384578 w 1820154"/>
                <a:gd name="connsiteY2" fmla="*/ 792982 h 1978920"/>
                <a:gd name="connsiteX3" fmla="*/ 0 w 1820154"/>
                <a:gd name="connsiteY3" fmla="*/ 1459551 h 1978920"/>
                <a:gd name="connsiteX4" fmla="*/ 110121 w 1820154"/>
                <a:gd name="connsiteY4" fmla="*/ 1643715 h 1978920"/>
                <a:gd name="connsiteX5" fmla="*/ 678095 w 1820154"/>
                <a:gd name="connsiteY5" fmla="*/ 980719 h 1978920"/>
                <a:gd name="connsiteX6" fmla="*/ 412782 w 1820154"/>
                <a:gd name="connsiteY6" fmla="*/ 1948451 h 1978920"/>
                <a:gd name="connsiteX7" fmla="*/ 1503623 w 1820154"/>
                <a:gd name="connsiteY7" fmla="*/ 1978920 h 1978920"/>
                <a:gd name="connsiteX8" fmla="*/ 1331446 w 1820154"/>
                <a:gd name="connsiteY8" fmla="*/ 542922 h 1978920"/>
                <a:gd name="connsiteX9" fmla="*/ 1676950 w 1820154"/>
                <a:gd name="connsiteY9" fmla="*/ 1736430 h 1978920"/>
                <a:gd name="connsiteX10" fmla="*/ 1820154 w 1820154"/>
                <a:gd name="connsiteY10" fmla="*/ 1725788 h 1978920"/>
                <a:gd name="connsiteX11" fmla="*/ 1422318 w 1820154"/>
                <a:gd name="connsiteY11" fmla="*/ 0 h 1978920"/>
                <a:gd name="connsiteX12" fmla="*/ 736422 w 1820154"/>
                <a:gd name="connsiteY12" fmla="*/ 15331 h 1978920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84578 w 1820154"/>
                <a:gd name="connsiteY2" fmla="*/ 792982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678095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84578 w 1820154"/>
                <a:gd name="connsiteY2" fmla="*/ 792982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590413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47000 w 1820154"/>
                <a:gd name="connsiteY2" fmla="*/ 930768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590413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45206"/>
                <a:gd name="connsiteY0" fmla="*/ 15331 h 2011081"/>
                <a:gd name="connsiteX1" fmla="*/ 382158 w 1845206"/>
                <a:gd name="connsiteY1" fmla="*/ 211790 h 2011081"/>
                <a:gd name="connsiteX2" fmla="*/ 347000 w 1845206"/>
                <a:gd name="connsiteY2" fmla="*/ 930768 h 2011081"/>
                <a:gd name="connsiteX3" fmla="*/ 0 w 1845206"/>
                <a:gd name="connsiteY3" fmla="*/ 1459551 h 2011081"/>
                <a:gd name="connsiteX4" fmla="*/ 110121 w 1845206"/>
                <a:gd name="connsiteY4" fmla="*/ 1643715 h 2011081"/>
                <a:gd name="connsiteX5" fmla="*/ 590413 w 1845206"/>
                <a:gd name="connsiteY5" fmla="*/ 980719 h 2011081"/>
                <a:gd name="connsiteX6" fmla="*/ 400256 w 1845206"/>
                <a:gd name="connsiteY6" fmla="*/ 2011081 h 2011081"/>
                <a:gd name="connsiteX7" fmla="*/ 1503623 w 1845206"/>
                <a:gd name="connsiteY7" fmla="*/ 1978920 h 2011081"/>
                <a:gd name="connsiteX8" fmla="*/ 1331446 w 1845206"/>
                <a:gd name="connsiteY8" fmla="*/ 542922 h 2011081"/>
                <a:gd name="connsiteX9" fmla="*/ 1676950 w 1845206"/>
                <a:gd name="connsiteY9" fmla="*/ 1736430 h 2011081"/>
                <a:gd name="connsiteX10" fmla="*/ 1845206 w 1845206"/>
                <a:gd name="connsiteY10" fmla="*/ 1500319 h 2011081"/>
                <a:gd name="connsiteX11" fmla="*/ 1422318 w 1845206"/>
                <a:gd name="connsiteY11" fmla="*/ 0 h 2011081"/>
                <a:gd name="connsiteX12" fmla="*/ 736422 w 1845206"/>
                <a:gd name="connsiteY12" fmla="*/ 15331 h 2011081"/>
                <a:gd name="connsiteX0" fmla="*/ 736422 w 1845206"/>
                <a:gd name="connsiteY0" fmla="*/ 15331 h 2011081"/>
                <a:gd name="connsiteX1" fmla="*/ 382158 w 1845206"/>
                <a:gd name="connsiteY1" fmla="*/ 211790 h 2011081"/>
                <a:gd name="connsiteX2" fmla="*/ 347000 w 1845206"/>
                <a:gd name="connsiteY2" fmla="*/ 930768 h 2011081"/>
                <a:gd name="connsiteX3" fmla="*/ 0 w 1845206"/>
                <a:gd name="connsiteY3" fmla="*/ 1459551 h 2011081"/>
                <a:gd name="connsiteX4" fmla="*/ 110121 w 1845206"/>
                <a:gd name="connsiteY4" fmla="*/ 1643715 h 2011081"/>
                <a:gd name="connsiteX5" fmla="*/ 590413 w 1845206"/>
                <a:gd name="connsiteY5" fmla="*/ 980719 h 2011081"/>
                <a:gd name="connsiteX6" fmla="*/ 400256 w 1845206"/>
                <a:gd name="connsiteY6" fmla="*/ 2011081 h 2011081"/>
                <a:gd name="connsiteX7" fmla="*/ 1503623 w 1845206"/>
                <a:gd name="connsiteY7" fmla="*/ 1978920 h 2011081"/>
                <a:gd name="connsiteX8" fmla="*/ 1331446 w 1845206"/>
                <a:gd name="connsiteY8" fmla="*/ 542922 h 2011081"/>
                <a:gd name="connsiteX9" fmla="*/ 1676950 w 1845206"/>
                <a:gd name="connsiteY9" fmla="*/ 1736430 h 2011081"/>
                <a:gd name="connsiteX10" fmla="*/ 1845206 w 1845206"/>
                <a:gd name="connsiteY10" fmla="*/ 1500319 h 2011081"/>
                <a:gd name="connsiteX11" fmla="*/ 1422318 w 1845206"/>
                <a:gd name="connsiteY11" fmla="*/ 0 h 2011081"/>
                <a:gd name="connsiteX12" fmla="*/ 736422 w 1845206"/>
                <a:gd name="connsiteY12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76950 w 1847898"/>
                <a:gd name="connsiteY9" fmla="*/ 1736430 h 2011081"/>
                <a:gd name="connsiteX10" fmla="*/ 1845206 w 1847898"/>
                <a:gd name="connsiteY10" fmla="*/ 1500319 h 2011081"/>
                <a:gd name="connsiteX11" fmla="*/ 1422318 w 1847898"/>
                <a:gd name="connsiteY11" fmla="*/ 0 h 2011081"/>
                <a:gd name="connsiteX12" fmla="*/ 736422 w 1847898"/>
                <a:gd name="connsiteY12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63349 w 1850698"/>
                <a:gd name="connsiteY9" fmla="*/ 1192778 h 2011081"/>
                <a:gd name="connsiteX10" fmla="*/ 1676950 w 1850698"/>
                <a:gd name="connsiteY10" fmla="*/ 1736430 h 2011081"/>
                <a:gd name="connsiteX11" fmla="*/ 1848166 w 1850698"/>
                <a:gd name="connsiteY11" fmla="*/ 1731138 h 2011081"/>
                <a:gd name="connsiteX12" fmla="*/ 1422318 w 1850698"/>
                <a:gd name="connsiteY12" fmla="*/ 0 h 2011081"/>
                <a:gd name="connsiteX13" fmla="*/ 736422 w 18506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63349 w 1850698"/>
                <a:gd name="connsiteY9" fmla="*/ 1192778 h 2011081"/>
                <a:gd name="connsiteX10" fmla="*/ 1676950 w 1850698"/>
                <a:gd name="connsiteY10" fmla="*/ 1736430 h 2011081"/>
                <a:gd name="connsiteX11" fmla="*/ 1848166 w 1850698"/>
                <a:gd name="connsiteY11" fmla="*/ 1731138 h 2011081"/>
                <a:gd name="connsiteX12" fmla="*/ 1422318 w 1850698"/>
                <a:gd name="connsiteY12" fmla="*/ 0 h 2011081"/>
                <a:gd name="connsiteX13" fmla="*/ 736422 w 18506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90413 w 1850698"/>
                <a:gd name="connsiteY4" fmla="*/ 980719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90413 w 1850698"/>
                <a:gd name="connsiteY4" fmla="*/ 980719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202840 w 1850698"/>
                <a:gd name="connsiteY3" fmla="*/ 1646912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54882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206038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206038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48488 w 1802740"/>
                <a:gd name="connsiteY3" fmla="*/ 1614940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48488 w 1802740"/>
                <a:gd name="connsiteY3" fmla="*/ 1614940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0902"/>
                <a:gd name="connsiteY0" fmla="*/ 15331 h 2011081"/>
                <a:gd name="connsiteX1" fmla="*/ 244689 w 1800902"/>
                <a:gd name="connsiteY1" fmla="*/ 930768 h 2011081"/>
                <a:gd name="connsiteX2" fmla="*/ 0 w 1800902"/>
                <a:gd name="connsiteY2" fmla="*/ 1501115 h 2011081"/>
                <a:gd name="connsiteX3" fmla="*/ 148488 w 1800902"/>
                <a:gd name="connsiteY3" fmla="*/ 1614940 h 2011081"/>
                <a:gd name="connsiteX4" fmla="*/ 454773 w 1800902"/>
                <a:gd name="connsiteY4" fmla="*/ 1030823 h 2011081"/>
                <a:gd name="connsiteX5" fmla="*/ 352298 w 1800902"/>
                <a:gd name="connsiteY5" fmla="*/ 2011081 h 2011081"/>
                <a:gd name="connsiteX6" fmla="*/ 1455665 w 1800902"/>
                <a:gd name="connsiteY6" fmla="*/ 1978920 h 2011081"/>
                <a:gd name="connsiteX7" fmla="*/ 1283488 w 1800902"/>
                <a:gd name="connsiteY7" fmla="*/ 542922 h 2011081"/>
                <a:gd name="connsiteX8" fmla="*/ 1628992 w 1800902"/>
                <a:gd name="connsiteY8" fmla="*/ 1736430 h 2011081"/>
                <a:gd name="connsiteX9" fmla="*/ 1800208 w 1800902"/>
                <a:gd name="connsiteY9" fmla="*/ 1731138 h 2011081"/>
                <a:gd name="connsiteX10" fmla="*/ 1287275 w 1800902"/>
                <a:gd name="connsiteY10" fmla="*/ 0 h 2011081"/>
                <a:gd name="connsiteX11" fmla="*/ 688464 w 1800902"/>
                <a:gd name="connsiteY11" fmla="*/ 15331 h 2011081"/>
                <a:gd name="connsiteX0" fmla="*/ 688464 w 1800902"/>
                <a:gd name="connsiteY0" fmla="*/ 15331 h 2011081"/>
                <a:gd name="connsiteX1" fmla="*/ 244689 w 1800902"/>
                <a:gd name="connsiteY1" fmla="*/ 930768 h 2011081"/>
                <a:gd name="connsiteX2" fmla="*/ 0 w 1800902"/>
                <a:gd name="connsiteY2" fmla="*/ 1501115 h 2011081"/>
                <a:gd name="connsiteX3" fmla="*/ 148488 w 1800902"/>
                <a:gd name="connsiteY3" fmla="*/ 1614940 h 2011081"/>
                <a:gd name="connsiteX4" fmla="*/ 454773 w 1800902"/>
                <a:gd name="connsiteY4" fmla="*/ 1030823 h 2011081"/>
                <a:gd name="connsiteX5" fmla="*/ 352298 w 1800902"/>
                <a:gd name="connsiteY5" fmla="*/ 2011081 h 2011081"/>
                <a:gd name="connsiteX6" fmla="*/ 1455665 w 1800902"/>
                <a:gd name="connsiteY6" fmla="*/ 1978920 h 2011081"/>
                <a:gd name="connsiteX7" fmla="*/ 1283488 w 1800902"/>
                <a:gd name="connsiteY7" fmla="*/ 542922 h 2011081"/>
                <a:gd name="connsiteX8" fmla="*/ 1413674 w 1800902"/>
                <a:gd name="connsiteY8" fmla="*/ 1470126 h 2011081"/>
                <a:gd name="connsiteX9" fmla="*/ 1800208 w 1800902"/>
                <a:gd name="connsiteY9" fmla="*/ 1731138 h 2011081"/>
                <a:gd name="connsiteX10" fmla="*/ 1287275 w 1800902"/>
                <a:gd name="connsiteY10" fmla="*/ 0 h 2011081"/>
                <a:gd name="connsiteX11" fmla="*/ 688464 w 1800902"/>
                <a:gd name="connsiteY11" fmla="*/ 15331 h 2011081"/>
                <a:gd name="connsiteX0" fmla="*/ 688464 w 1800902"/>
                <a:gd name="connsiteY0" fmla="*/ 15331 h 2011081"/>
                <a:gd name="connsiteX1" fmla="*/ 244689 w 1800902"/>
                <a:gd name="connsiteY1" fmla="*/ 930768 h 2011081"/>
                <a:gd name="connsiteX2" fmla="*/ 0 w 1800902"/>
                <a:gd name="connsiteY2" fmla="*/ 1501115 h 2011081"/>
                <a:gd name="connsiteX3" fmla="*/ 148488 w 1800902"/>
                <a:gd name="connsiteY3" fmla="*/ 1614940 h 2011081"/>
                <a:gd name="connsiteX4" fmla="*/ 454773 w 1800902"/>
                <a:gd name="connsiteY4" fmla="*/ 1030823 h 2011081"/>
                <a:gd name="connsiteX5" fmla="*/ 352298 w 1800902"/>
                <a:gd name="connsiteY5" fmla="*/ 2011081 h 2011081"/>
                <a:gd name="connsiteX6" fmla="*/ 1455665 w 1800902"/>
                <a:gd name="connsiteY6" fmla="*/ 1978920 h 2011081"/>
                <a:gd name="connsiteX7" fmla="*/ 1283488 w 1800902"/>
                <a:gd name="connsiteY7" fmla="*/ 542922 h 2011081"/>
                <a:gd name="connsiteX8" fmla="*/ 1413674 w 1800902"/>
                <a:gd name="connsiteY8" fmla="*/ 1470126 h 2011081"/>
                <a:gd name="connsiteX9" fmla="*/ 1800208 w 1800902"/>
                <a:gd name="connsiteY9" fmla="*/ 1731138 h 2011081"/>
                <a:gd name="connsiteX10" fmla="*/ 1287275 w 1800902"/>
                <a:gd name="connsiteY10" fmla="*/ 0 h 2011081"/>
                <a:gd name="connsiteX11" fmla="*/ 688464 w 1800902"/>
                <a:gd name="connsiteY11" fmla="*/ 15331 h 2011081"/>
                <a:gd name="connsiteX0" fmla="*/ 688464 w 1576215"/>
                <a:gd name="connsiteY0" fmla="*/ 15331 h 2011081"/>
                <a:gd name="connsiteX1" fmla="*/ 244689 w 1576215"/>
                <a:gd name="connsiteY1" fmla="*/ 930768 h 2011081"/>
                <a:gd name="connsiteX2" fmla="*/ 0 w 1576215"/>
                <a:gd name="connsiteY2" fmla="*/ 1501115 h 2011081"/>
                <a:gd name="connsiteX3" fmla="*/ 148488 w 1576215"/>
                <a:gd name="connsiteY3" fmla="*/ 1614940 h 2011081"/>
                <a:gd name="connsiteX4" fmla="*/ 454773 w 1576215"/>
                <a:gd name="connsiteY4" fmla="*/ 1030823 h 2011081"/>
                <a:gd name="connsiteX5" fmla="*/ 352298 w 1576215"/>
                <a:gd name="connsiteY5" fmla="*/ 2011081 h 2011081"/>
                <a:gd name="connsiteX6" fmla="*/ 1455665 w 1576215"/>
                <a:gd name="connsiteY6" fmla="*/ 1978920 h 2011081"/>
                <a:gd name="connsiteX7" fmla="*/ 1283488 w 1576215"/>
                <a:gd name="connsiteY7" fmla="*/ 542922 h 2011081"/>
                <a:gd name="connsiteX8" fmla="*/ 1413674 w 1576215"/>
                <a:gd name="connsiteY8" fmla="*/ 1470126 h 2011081"/>
                <a:gd name="connsiteX9" fmla="*/ 1526069 w 1576215"/>
                <a:gd name="connsiteY9" fmla="*/ 1572003 h 2011081"/>
                <a:gd name="connsiteX10" fmla="*/ 1287275 w 1576215"/>
                <a:gd name="connsiteY10" fmla="*/ 0 h 2011081"/>
                <a:gd name="connsiteX11" fmla="*/ 688464 w 1576215"/>
                <a:gd name="connsiteY11" fmla="*/ 15331 h 2011081"/>
                <a:gd name="connsiteX0" fmla="*/ 688464 w 1691226"/>
                <a:gd name="connsiteY0" fmla="*/ 15331 h 2011081"/>
                <a:gd name="connsiteX1" fmla="*/ 244689 w 1691226"/>
                <a:gd name="connsiteY1" fmla="*/ 930768 h 2011081"/>
                <a:gd name="connsiteX2" fmla="*/ 0 w 1691226"/>
                <a:gd name="connsiteY2" fmla="*/ 1501115 h 2011081"/>
                <a:gd name="connsiteX3" fmla="*/ 148488 w 1691226"/>
                <a:gd name="connsiteY3" fmla="*/ 1614940 h 2011081"/>
                <a:gd name="connsiteX4" fmla="*/ 454773 w 1691226"/>
                <a:gd name="connsiteY4" fmla="*/ 1030823 h 2011081"/>
                <a:gd name="connsiteX5" fmla="*/ 352298 w 1691226"/>
                <a:gd name="connsiteY5" fmla="*/ 2011081 h 2011081"/>
                <a:gd name="connsiteX6" fmla="*/ 1455665 w 1691226"/>
                <a:gd name="connsiteY6" fmla="*/ 1978920 h 2011081"/>
                <a:gd name="connsiteX7" fmla="*/ 1283488 w 1691226"/>
                <a:gd name="connsiteY7" fmla="*/ 542922 h 2011081"/>
                <a:gd name="connsiteX8" fmla="*/ 1413674 w 1691226"/>
                <a:gd name="connsiteY8" fmla="*/ 1470126 h 2011081"/>
                <a:gd name="connsiteX9" fmla="*/ 1526069 w 1691226"/>
                <a:gd name="connsiteY9" fmla="*/ 1572003 h 2011081"/>
                <a:gd name="connsiteX10" fmla="*/ 1287275 w 1691226"/>
                <a:gd name="connsiteY10" fmla="*/ 0 h 2011081"/>
                <a:gd name="connsiteX11" fmla="*/ 688464 w 1691226"/>
                <a:gd name="connsiteY11" fmla="*/ 15331 h 2011081"/>
                <a:gd name="connsiteX0" fmla="*/ 688464 w 1691226"/>
                <a:gd name="connsiteY0" fmla="*/ 15331 h 2011081"/>
                <a:gd name="connsiteX1" fmla="*/ 244689 w 1691226"/>
                <a:gd name="connsiteY1" fmla="*/ 930768 h 2011081"/>
                <a:gd name="connsiteX2" fmla="*/ 0 w 1691226"/>
                <a:gd name="connsiteY2" fmla="*/ 1501115 h 2011081"/>
                <a:gd name="connsiteX3" fmla="*/ 148488 w 1691226"/>
                <a:gd name="connsiteY3" fmla="*/ 1614940 h 2011081"/>
                <a:gd name="connsiteX4" fmla="*/ 454773 w 1691226"/>
                <a:gd name="connsiteY4" fmla="*/ 1030823 h 2011081"/>
                <a:gd name="connsiteX5" fmla="*/ 352298 w 1691226"/>
                <a:gd name="connsiteY5" fmla="*/ 2011081 h 2011081"/>
                <a:gd name="connsiteX6" fmla="*/ 1455665 w 1691226"/>
                <a:gd name="connsiteY6" fmla="*/ 1978920 h 2011081"/>
                <a:gd name="connsiteX7" fmla="*/ 1283488 w 1691226"/>
                <a:gd name="connsiteY7" fmla="*/ 542922 h 2011081"/>
                <a:gd name="connsiteX8" fmla="*/ 1413674 w 1691226"/>
                <a:gd name="connsiteY8" fmla="*/ 1470126 h 2011081"/>
                <a:gd name="connsiteX9" fmla="*/ 1526069 w 1691226"/>
                <a:gd name="connsiteY9" fmla="*/ 1572003 h 2011081"/>
                <a:gd name="connsiteX10" fmla="*/ 1287275 w 1691226"/>
                <a:gd name="connsiteY10" fmla="*/ 0 h 2011081"/>
                <a:gd name="connsiteX11" fmla="*/ 688464 w 1691226"/>
                <a:gd name="connsiteY11" fmla="*/ 15331 h 2011081"/>
                <a:gd name="connsiteX0" fmla="*/ 688464 w 1691226"/>
                <a:gd name="connsiteY0" fmla="*/ 15331 h 2011081"/>
                <a:gd name="connsiteX1" fmla="*/ 244689 w 1691226"/>
                <a:gd name="connsiteY1" fmla="*/ 930768 h 2011081"/>
                <a:gd name="connsiteX2" fmla="*/ 0 w 1691226"/>
                <a:gd name="connsiteY2" fmla="*/ 1501115 h 2011081"/>
                <a:gd name="connsiteX3" fmla="*/ 148488 w 1691226"/>
                <a:gd name="connsiteY3" fmla="*/ 1614940 h 2011081"/>
                <a:gd name="connsiteX4" fmla="*/ 454773 w 1691226"/>
                <a:gd name="connsiteY4" fmla="*/ 1030823 h 2011081"/>
                <a:gd name="connsiteX5" fmla="*/ 352298 w 1691226"/>
                <a:gd name="connsiteY5" fmla="*/ 2011081 h 2011081"/>
                <a:gd name="connsiteX6" fmla="*/ 1455665 w 1691226"/>
                <a:gd name="connsiteY6" fmla="*/ 1978920 h 2011081"/>
                <a:gd name="connsiteX7" fmla="*/ 1283488 w 1691226"/>
                <a:gd name="connsiteY7" fmla="*/ 542922 h 2011081"/>
                <a:gd name="connsiteX8" fmla="*/ 1459689 w 1691226"/>
                <a:gd name="connsiteY8" fmla="*/ 1295327 h 2011081"/>
                <a:gd name="connsiteX9" fmla="*/ 1526069 w 1691226"/>
                <a:gd name="connsiteY9" fmla="*/ 1572003 h 2011081"/>
                <a:gd name="connsiteX10" fmla="*/ 1287275 w 1691226"/>
                <a:gd name="connsiteY10" fmla="*/ 0 h 2011081"/>
                <a:gd name="connsiteX11" fmla="*/ 688464 w 1691226"/>
                <a:gd name="connsiteY11" fmla="*/ 15331 h 2011081"/>
                <a:gd name="connsiteX0" fmla="*/ 688464 w 1710867"/>
                <a:gd name="connsiteY0" fmla="*/ 15331 h 2011081"/>
                <a:gd name="connsiteX1" fmla="*/ 244689 w 1710867"/>
                <a:gd name="connsiteY1" fmla="*/ 930768 h 2011081"/>
                <a:gd name="connsiteX2" fmla="*/ 0 w 1710867"/>
                <a:gd name="connsiteY2" fmla="*/ 1501115 h 2011081"/>
                <a:gd name="connsiteX3" fmla="*/ 148488 w 1710867"/>
                <a:gd name="connsiteY3" fmla="*/ 1614940 h 2011081"/>
                <a:gd name="connsiteX4" fmla="*/ 454773 w 1710867"/>
                <a:gd name="connsiteY4" fmla="*/ 1030823 h 2011081"/>
                <a:gd name="connsiteX5" fmla="*/ 352298 w 1710867"/>
                <a:gd name="connsiteY5" fmla="*/ 2011081 h 2011081"/>
                <a:gd name="connsiteX6" fmla="*/ 1455665 w 1710867"/>
                <a:gd name="connsiteY6" fmla="*/ 1978920 h 2011081"/>
                <a:gd name="connsiteX7" fmla="*/ 1283488 w 1710867"/>
                <a:gd name="connsiteY7" fmla="*/ 542922 h 2011081"/>
                <a:gd name="connsiteX8" fmla="*/ 1459689 w 1710867"/>
                <a:gd name="connsiteY8" fmla="*/ 1295327 h 2011081"/>
                <a:gd name="connsiteX9" fmla="*/ 1555140 w 1710867"/>
                <a:gd name="connsiteY9" fmla="*/ 1375482 h 2011081"/>
                <a:gd name="connsiteX10" fmla="*/ 1287275 w 1710867"/>
                <a:gd name="connsiteY10" fmla="*/ 0 h 2011081"/>
                <a:gd name="connsiteX11" fmla="*/ 688464 w 1710867"/>
                <a:gd name="connsiteY11" fmla="*/ 15331 h 2011081"/>
                <a:gd name="connsiteX0" fmla="*/ 688464 w 1710867"/>
                <a:gd name="connsiteY0" fmla="*/ 15331 h 2011081"/>
                <a:gd name="connsiteX1" fmla="*/ 244689 w 1710867"/>
                <a:gd name="connsiteY1" fmla="*/ 930768 h 2011081"/>
                <a:gd name="connsiteX2" fmla="*/ 0 w 1710867"/>
                <a:gd name="connsiteY2" fmla="*/ 1501115 h 2011081"/>
                <a:gd name="connsiteX3" fmla="*/ 148488 w 1710867"/>
                <a:gd name="connsiteY3" fmla="*/ 1614940 h 2011081"/>
                <a:gd name="connsiteX4" fmla="*/ 454773 w 1710867"/>
                <a:gd name="connsiteY4" fmla="*/ 1030823 h 2011081"/>
                <a:gd name="connsiteX5" fmla="*/ 352298 w 1710867"/>
                <a:gd name="connsiteY5" fmla="*/ 2011081 h 2011081"/>
                <a:gd name="connsiteX6" fmla="*/ 1455665 w 1710867"/>
                <a:gd name="connsiteY6" fmla="*/ 1978920 h 2011081"/>
                <a:gd name="connsiteX7" fmla="*/ 1283488 w 1710867"/>
                <a:gd name="connsiteY7" fmla="*/ 542922 h 2011081"/>
                <a:gd name="connsiteX8" fmla="*/ 1419622 w 1710867"/>
                <a:gd name="connsiteY8" fmla="*/ 1259258 h 2011081"/>
                <a:gd name="connsiteX9" fmla="*/ 1555140 w 1710867"/>
                <a:gd name="connsiteY9" fmla="*/ 1375482 h 2011081"/>
                <a:gd name="connsiteX10" fmla="*/ 1287275 w 1710867"/>
                <a:gd name="connsiteY10" fmla="*/ 0 h 2011081"/>
                <a:gd name="connsiteX11" fmla="*/ 688464 w 1710867"/>
                <a:gd name="connsiteY11" fmla="*/ 15331 h 2011081"/>
                <a:gd name="connsiteX0" fmla="*/ 688464 w 1721537"/>
                <a:gd name="connsiteY0" fmla="*/ 15331 h 2011081"/>
                <a:gd name="connsiteX1" fmla="*/ 244689 w 1721537"/>
                <a:gd name="connsiteY1" fmla="*/ 930768 h 2011081"/>
                <a:gd name="connsiteX2" fmla="*/ 0 w 1721537"/>
                <a:gd name="connsiteY2" fmla="*/ 1501115 h 2011081"/>
                <a:gd name="connsiteX3" fmla="*/ 148488 w 1721537"/>
                <a:gd name="connsiteY3" fmla="*/ 1614940 h 2011081"/>
                <a:gd name="connsiteX4" fmla="*/ 454773 w 1721537"/>
                <a:gd name="connsiteY4" fmla="*/ 1030823 h 2011081"/>
                <a:gd name="connsiteX5" fmla="*/ 352298 w 1721537"/>
                <a:gd name="connsiteY5" fmla="*/ 2011081 h 2011081"/>
                <a:gd name="connsiteX6" fmla="*/ 1455665 w 1721537"/>
                <a:gd name="connsiteY6" fmla="*/ 1978920 h 2011081"/>
                <a:gd name="connsiteX7" fmla="*/ 1283488 w 1721537"/>
                <a:gd name="connsiteY7" fmla="*/ 542922 h 2011081"/>
                <a:gd name="connsiteX8" fmla="*/ 1419622 w 1721537"/>
                <a:gd name="connsiteY8" fmla="*/ 1259258 h 2011081"/>
                <a:gd name="connsiteX9" fmla="*/ 1570482 w 1721537"/>
                <a:gd name="connsiteY9" fmla="*/ 1348175 h 2011081"/>
                <a:gd name="connsiteX10" fmla="*/ 1287275 w 1721537"/>
                <a:gd name="connsiteY10" fmla="*/ 0 h 2011081"/>
                <a:gd name="connsiteX11" fmla="*/ 688464 w 1721537"/>
                <a:gd name="connsiteY11" fmla="*/ 15331 h 2011081"/>
                <a:gd name="connsiteX0" fmla="*/ 688464 w 1721537"/>
                <a:gd name="connsiteY0" fmla="*/ 15331 h 1994709"/>
                <a:gd name="connsiteX1" fmla="*/ 244689 w 1721537"/>
                <a:gd name="connsiteY1" fmla="*/ 930768 h 1994709"/>
                <a:gd name="connsiteX2" fmla="*/ 0 w 1721537"/>
                <a:gd name="connsiteY2" fmla="*/ 1501115 h 1994709"/>
                <a:gd name="connsiteX3" fmla="*/ 148488 w 1721537"/>
                <a:gd name="connsiteY3" fmla="*/ 1614940 h 1994709"/>
                <a:gd name="connsiteX4" fmla="*/ 454773 w 1721537"/>
                <a:gd name="connsiteY4" fmla="*/ 1030823 h 1994709"/>
                <a:gd name="connsiteX5" fmla="*/ 283493 w 1721537"/>
                <a:gd name="connsiteY5" fmla="*/ 1994709 h 1994709"/>
                <a:gd name="connsiteX6" fmla="*/ 1455665 w 1721537"/>
                <a:gd name="connsiteY6" fmla="*/ 1978920 h 1994709"/>
                <a:gd name="connsiteX7" fmla="*/ 1283488 w 1721537"/>
                <a:gd name="connsiteY7" fmla="*/ 542922 h 1994709"/>
                <a:gd name="connsiteX8" fmla="*/ 1419622 w 1721537"/>
                <a:gd name="connsiteY8" fmla="*/ 1259258 h 1994709"/>
                <a:gd name="connsiteX9" fmla="*/ 1570482 w 1721537"/>
                <a:gd name="connsiteY9" fmla="*/ 1348175 h 1994709"/>
                <a:gd name="connsiteX10" fmla="*/ 1287275 w 1721537"/>
                <a:gd name="connsiteY10" fmla="*/ 0 h 1994709"/>
                <a:gd name="connsiteX11" fmla="*/ 688464 w 1721537"/>
                <a:gd name="connsiteY11" fmla="*/ 15331 h 199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21537" h="1994709">
                  <a:moveTo>
                    <a:pt x="688464" y="15331"/>
                  </a:moveTo>
                  <a:cubicBezTo>
                    <a:pt x="308136" y="395633"/>
                    <a:pt x="300960" y="628819"/>
                    <a:pt x="244689" y="930768"/>
                  </a:cubicBezTo>
                  <a:cubicBezTo>
                    <a:pt x="179112" y="1228522"/>
                    <a:pt x="97549" y="1324854"/>
                    <a:pt x="0" y="1501115"/>
                  </a:cubicBezTo>
                  <a:lnTo>
                    <a:pt x="148488" y="1614940"/>
                  </a:lnTo>
                  <a:cubicBezTo>
                    <a:pt x="295344" y="1463929"/>
                    <a:pt x="419819" y="1348088"/>
                    <a:pt x="454773" y="1030823"/>
                  </a:cubicBezTo>
                  <a:cubicBezTo>
                    <a:pt x="495771" y="1495362"/>
                    <a:pt x="430385" y="1693008"/>
                    <a:pt x="283493" y="1994709"/>
                  </a:cubicBezTo>
                  <a:lnTo>
                    <a:pt x="1455665" y="1978920"/>
                  </a:lnTo>
                  <a:cubicBezTo>
                    <a:pt x="1260487" y="1575410"/>
                    <a:pt x="1240672" y="1497577"/>
                    <a:pt x="1283488" y="542922"/>
                  </a:cubicBezTo>
                  <a:cubicBezTo>
                    <a:pt x="1575747" y="798430"/>
                    <a:pt x="1546143" y="1046940"/>
                    <a:pt x="1419622" y="1259258"/>
                  </a:cubicBezTo>
                  <a:cubicBezTo>
                    <a:pt x="1450080" y="1305687"/>
                    <a:pt x="1513410" y="1349939"/>
                    <a:pt x="1570482" y="1348175"/>
                  </a:cubicBezTo>
                  <a:cubicBezTo>
                    <a:pt x="1852725" y="897858"/>
                    <a:pt x="1728863" y="462528"/>
                    <a:pt x="1287275" y="0"/>
                  </a:cubicBezTo>
                  <a:lnTo>
                    <a:pt x="688464" y="15331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4952772" y="3211070"/>
              <a:ext cx="635868" cy="2789088"/>
            </a:xfrm>
            <a:custGeom>
              <a:avLst/>
              <a:gdLst>
                <a:gd name="connsiteX0" fmla="*/ 12526 w 663879"/>
                <a:gd name="connsiteY0" fmla="*/ 0 h 2830882"/>
                <a:gd name="connsiteX1" fmla="*/ 0 w 663879"/>
                <a:gd name="connsiteY1" fmla="*/ 2830882 h 2830882"/>
                <a:gd name="connsiteX2" fmla="*/ 601249 w 663879"/>
                <a:gd name="connsiteY2" fmla="*/ 2818356 h 2830882"/>
                <a:gd name="connsiteX3" fmla="*/ 663879 w 663879"/>
                <a:gd name="connsiteY3" fmla="*/ 0 h 2830882"/>
                <a:gd name="connsiteX4" fmla="*/ 12526 w 663879"/>
                <a:gd name="connsiteY4" fmla="*/ 0 h 2830882"/>
                <a:gd name="connsiteX0" fmla="*/ 12526 w 663879"/>
                <a:gd name="connsiteY0" fmla="*/ 0 h 2830882"/>
                <a:gd name="connsiteX1" fmla="*/ 0 w 663879"/>
                <a:gd name="connsiteY1" fmla="*/ 2830882 h 2830882"/>
                <a:gd name="connsiteX2" fmla="*/ 601249 w 663879"/>
                <a:gd name="connsiteY2" fmla="*/ 2818356 h 2830882"/>
                <a:gd name="connsiteX3" fmla="*/ 663879 w 663879"/>
                <a:gd name="connsiteY3" fmla="*/ 0 h 2830882"/>
                <a:gd name="connsiteX4" fmla="*/ 12526 w 663879"/>
                <a:gd name="connsiteY4" fmla="*/ 0 h 2830882"/>
                <a:gd name="connsiteX0" fmla="*/ 150312 w 801665"/>
                <a:gd name="connsiteY0" fmla="*/ 0 h 2818356"/>
                <a:gd name="connsiteX1" fmla="*/ 0 w 801665"/>
                <a:gd name="connsiteY1" fmla="*/ 2805830 h 2818356"/>
                <a:gd name="connsiteX2" fmla="*/ 739035 w 801665"/>
                <a:gd name="connsiteY2" fmla="*/ 2818356 h 2818356"/>
                <a:gd name="connsiteX3" fmla="*/ 801665 w 801665"/>
                <a:gd name="connsiteY3" fmla="*/ 0 h 2818356"/>
                <a:gd name="connsiteX4" fmla="*/ 150312 w 801665"/>
                <a:gd name="connsiteY4" fmla="*/ 0 h 2818356"/>
                <a:gd name="connsiteX0" fmla="*/ 150312 w 801665"/>
                <a:gd name="connsiteY0" fmla="*/ 0 h 2818356"/>
                <a:gd name="connsiteX1" fmla="*/ 0 w 801665"/>
                <a:gd name="connsiteY1" fmla="*/ 2805830 h 2818356"/>
                <a:gd name="connsiteX2" fmla="*/ 563670 w 801665"/>
                <a:gd name="connsiteY2" fmla="*/ 2818356 h 2818356"/>
                <a:gd name="connsiteX3" fmla="*/ 801665 w 801665"/>
                <a:gd name="connsiteY3" fmla="*/ 0 h 2818356"/>
                <a:gd name="connsiteX4" fmla="*/ 150312 w 801665"/>
                <a:gd name="connsiteY4" fmla="*/ 0 h 2818356"/>
                <a:gd name="connsiteX0" fmla="*/ 150312 w 801665"/>
                <a:gd name="connsiteY0" fmla="*/ 0 h 2805830"/>
                <a:gd name="connsiteX1" fmla="*/ 0 w 801665"/>
                <a:gd name="connsiteY1" fmla="*/ 2805830 h 2805830"/>
                <a:gd name="connsiteX2" fmla="*/ 463462 w 801665"/>
                <a:gd name="connsiteY2" fmla="*/ 2805830 h 2805830"/>
                <a:gd name="connsiteX3" fmla="*/ 801665 w 801665"/>
                <a:gd name="connsiteY3" fmla="*/ 0 h 2805830"/>
                <a:gd name="connsiteX4" fmla="*/ 150312 w 801665"/>
                <a:gd name="connsiteY4" fmla="*/ 0 h 2805830"/>
                <a:gd name="connsiteX0" fmla="*/ 150312 w 801665"/>
                <a:gd name="connsiteY0" fmla="*/ 0 h 2862167"/>
                <a:gd name="connsiteX1" fmla="*/ 0 w 801665"/>
                <a:gd name="connsiteY1" fmla="*/ 2805830 h 2862167"/>
                <a:gd name="connsiteX2" fmla="*/ 381122 w 801665"/>
                <a:gd name="connsiteY2" fmla="*/ 2862167 h 2862167"/>
                <a:gd name="connsiteX3" fmla="*/ 801665 w 801665"/>
                <a:gd name="connsiteY3" fmla="*/ 0 h 2862167"/>
                <a:gd name="connsiteX4" fmla="*/ 150312 w 801665"/>
                <a:gd name="connsiteY4" fmla="*/ 0 h 2862167"/>
                <a:gd name="connsiteX0" fmla="*/ 0 w 651353"/>
                <a:gd name="connsiteY0" fmla="*/ 0 h 2862167"/>
                <a:gd name="connsiteX1" fmla="*/ 4324 w 651353"/>
                <a:gd name="connsiteY1" fmla="*/ 2802540 h 2862167"/>
                <a:gd name="connsiteX2" fmla="*/ 230810 w 651353"/>
                <a:gd name="connsiteY2" fmla="*/ 2862167 h 2862167"/>
                <a:gd name="connsiteX3" fmla="*/ 651353 w 651353"/>
                <a:gd name="connsiteY3" fmla="*/ 0 h 2862167"/>
                <a:gd name="connsiteX4" fmla="*/ 0 w 651353"/>
                <a:gd name="connsiteY4" fmla="*/ 0 h 286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353" h="2862167">
                  <a:moveTo>
                    <a:pt x="0" y="0"/>
                  </a:moveTo>
                  <a:cubicBezTo>
                    <a:pt x="208768" y="1056361"/>
                    <a:pt x="8499" y="1858913"/>
                    <a:pt x="4324" y="2802540"/>
                  </a:cubicBezTo>
                  <a:lnTo>
                    <a:pt x="230810" y="2862167"/>
                  </a:lnTo>
                  <a:lnTo>
                    <a:pt x="6513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289408" y="3223549"/>
              <a:ext cx="841588" cy="2732930"/>
            </a:xfrm>
            <a:custGeom>
              <a:avLst/>
              <a:gdLst>
                <a:gd name="connsiteX0" fmla="*/ 12526 w 663879"/>
                <a:gd name="connsiteY0" fmla="*/ 0 h 2830882"/>
                <a:gd name="connsiteX1" fmla="*/ 0 w 663879"/>
                <a:gd name="connsiteY1" fmla="*/ 2830882 h 2830882"/>
                <a:gd name="connsiteX2" fmla="*/ 601249 w 663879"/>
                <a:gd name="connsiteY2" fmla="*/ 2818356 h 2830882"/>
                <a:gd name="connsiteX3" fmla="*/ 663879 w 663879"/>
                <a:gd name="connsiteY3" fmla="*/ 0 h 2830882"/>
                <a:gd name="connsiteX4" fmla="*/ 12526 w 663879"/>
                <a:gd name="connsiteY4" fmla="*/ 0 h 2830882"/>
                <a:gd name="connsiteX0" fmla="*/ 62 w 651415"/>
                <a:gd name="connsiteY0" fmla="*/ 0 h 2830882"/>
                <a:gd name="connsiteX1" fmla="*/ 200479 w 651415"/>
                <a:gd name="connsiteY1" fmla="*/ 2830882 h 2830882"/>
                <a:gd name="connsiteX2" fmla="*/ 588785 w 651415"/>
                <a:gd name="connsiteY2" fmla="*/ 2818356 h 2830882"/>
                <a:gd name="connsiteX3" fmla="*/ 651415 w 651415"/>
                <a:gd name="connsiteY3" fmla="*/ 0 h 2830882"/>
                <a:gd name="connsiteX4" fmla="*/ 62 w 651415"/>
                <a:gd name="connsiteY4" fmla="*/ 0 h 2830882"/>
                <a:gd name="connsiteX0" fmla="*/ 39 w 651392"/>
                <a:gd name="connsiteY0" fmla="*/ 0 h 2818356"/>
                <a:gd name="connsiteX1" fmla="*/ 325482 w 651392"/>
                <a:gd name="connsiteY1" fmla="*/ 2778240 h 2818356"/>
                <a:gd name="connsiteX2" fmla="*/ 588762 w 651392"/>
                <a:gd name="connsiteY2" fmla="*/ 2818356 h 2818356"/>
                <a:gd name="connsiteX3" fmla="*/ 651392 w 651392"/>
                <a:gd name="connsiteY3" fmla="*/ 0 h 2818356"/>
                <a:gd name="connsiteX4" fmla="*/ 39 w 651392"/>
                <a:gd name="connsiteY4" fmla="*/ 0 h 2818356"/>
                <a:gd name="connsiteX0" fmla="*/ 39 w 651392"/>
                <a:gd name="connsiteY0" fmla="*/ 0 h 2798615"/>
                <a:gd name="connsiteX1" fmla="*/ 325482 w 651392"/>
                <a:gd name="connsiteY1" fmla="*/ 2778240 h 2798615"/>
                <a:gd name="connsiteX2" fmla="*/ 549281 w 651392"/>
                <a:gd name="connsiteY2" fmla="*/ 2798615 h 2798615"/>
                <a:gd name="connsiteX3" fmla="*/ 651392 w 651392"/>
                <a:gd name="connsiteY3" fmla="*/ 0 h 2798615"/>
                <a:gd name="connsiteX4" fmla="*/ 39 w 651392"/>
                <a:gd name="connsiteY4" fmla="*/ 0 h 2798615"/>
                <a:gd name="connsiteX0" fmla="*/ 39 w 651392"/>
                <a:gd name="connsiteY0" fmla="*/ 0 h 2798615"/>
                <a:gd name="connsiteX1" fmla="*/ 325482 w 651392"/>
                <a:gd name="connsiteY1" fmla="*/ 2778240 h 2798615"/>
                <a:gd name="connsiteX2" fmla="*/ 549281 w 651392"/>
                <a:gd name="connsiteY2" fmla="*/ 2798615 h 2798615"/>
                <a:gd name="connsiteX3" fmla="*/ 612836 w 651392"/>
                <a:gd name="connsiteY3" fmla="*/ 1338863 h 2798615"/>
                <a:gd name="connsiteX4" fmla="*/ 651392 w 651392"/>
                <a:gd name="connsiteY4" fmla="*/ 0 h 2798615"/>
                <a:gd name="connsiteX5" fmla="*/ 39 w 651392"/>
                <a:gd name="connsiteY5" fmla="*/ 0 h 2798615"/>
                <a:gd name="connsiteX0" fmla="*/ 39 w 856753"/>
                <a:gd name="connsiteY0" fmla="*/ 0 h 2798615"/>
                <a:gd name="connsiteX1" fmla="*/ 325482 w 856753"/>
                <a:gd name="connsiteY1" fmla="*/ 2778240 h 2798615"/>
                <a:gd name="connsiteX2" fmla="*/ 549281 w 856753"/>
                <a:gd name="connsiteY2" fmla="*/ 2798615 h 2798615"/>
                <a:gd name="connsiteX3" fmla="*/ 856753 w 856753"/>
                <a:gd name="connsiteY3" fmla="*/ 1442058 h 2798615"/>
                <a:gd name="connsiteX4" fmla="*/ 651392 w 856753"/>
                <a:gd name="connsiteY4" fmla="*/ 0 h 2798615"/>
                <a:gd name="connsiteX5" fmla="*/ 39 w 856753"/>
                <a:gd name="connsiteY5" fmla="*/ 0 h 2798615"/>
                <a:gd name="connsiteX0" fmla="*/ 19404 w 876118"/>
                <a:gd name="connsiteY0" fmla="*/ 0 h 2798615"/>
                <a:gd name="connsiteX1" fmla="*/ 186584 w 876118"/>
                <a:gd name="connsiteY1" fmla="*/ 1418605 h 2798615"/>
                <a:gd name="connsiteX2" fmla="*/ 344847 w 876118"/>
                <a:gd name="connsiteY2" fmla="*/ 2778240 h 2798615"/>
                <a:gd name="connsiteX3" fmla="*/ 568646 w 876118"/>
                <a:gd name="connsiteY3" fmla="*/ 2798615 h 2798615"/>
                <a:gd name="connsiteX4" fmla="*/ 876118 w 876118"/>
                <a:gd name="connsiteY4" fmla="*/ 1442058 h 2798615"/>
                <a:gd name="connsiteX5" fmla="*/ 670757 w 876118"/>
                <a:gd name="connsiteY5" fmla="*/ 0 h 2798615"/>
                <a:gd name="connsiteX6" fmla="*/ 19404 w 876118"/>
                <a:gd name="connsiteY6" fmla="*/ 0 h 2798615"/>
                <a:gd name="connsiteX0" fmla="*/ 9043 w 865757"/>
                <a:gd name="connsiteY0" fmla="*/ 0 h 2798615"/>
                <a:gd name="connsiteX1" fmla="*/ 467047 w 865757"/>
                <a:gd name="connsiteY1" fmla="*/ 1367007 h 2798615"/>
                <a:gd name="connsiteX2" fmla="*/ 334486 w 865757"/>
                <a:gd name="connsiteY2" fmla="*/ 2778240 h 2798615"/>
                <a:gd name="connsiteX3" fmla="*/ 558285 w 865757"/>
                <a:gd name="connsiteY3" fmla="*/ 2798615 h 2798615"/>
                <a:gd name="connsiteX4" fmla="*/ 865757 w 865757"/>
                <a:gd name="connsiteY4" fmla="*/ 1442058 h 2798615"/>
                <a:gd name="connsiteX5" fmla="*/ 660396 w 865757"/>
                <a:gd name="connsiteY5" fmla="*/ 0 h 2798615"/>
                <a:gd name="connsiteX6" fmla="*/ 9043 w 865757"/>
                <a:gd name="connsiteY6" fmla="*/ 0 h 279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757" h="2798615">
                  <a:moveTo>
                    <a:pt x="9043" y="0"/>
                  </a:moveTo>
                  <a:cubicBezTo>
                    <a:pt x="-71652" y="236434"/>
                    <a:pt x="412807" y="903967"/>
                    <a:pt x="467047" y="1367007"/>
                  </a:cubicBezTo>
                  <a:cubicBezTo>
                    <a:pt x="521287" y="1830047"/>
                    <a:pt x="270809" y="2548238"/>
                    <a:pt x="334486" y="2778240"/>
                  </a:cubicBezTo>
                  <a:lnTo>
                    <a:pt x="558285" y="2798615"/>
                  </a:lnTo>
                  <a:lnTo>
                    <a:pt x="865757" y="1442058"/>
                  </a:lnTo>
                  <a:lnTo>
                    <a:pt x="660396" y="0"/>
                  </a:lnTo>
                  <a:lnTo>
                    <a:pt x="9043" y="0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5619808" y="5881604"/>
              <a:ext cx="423912" cy="199666"/>
            </a:xfrm>
            <a:custGeom>
              <a:avLst/>
              <a:gdLst>
                <a:gd name="connsiteX0" fmla="*/ 0 w 404388"/>
                <a:gd name="connsiteY0" fmla="*/ 48285 h 190123"/>
                <a:gd name="connsiteX1" fmla="*/ 0 w 404388"/>
                <a:gd name="connsiteY1" fmla="*/ 178051 h 190123"/>
                <a:gd name="connsiteX2" fmla="*/ 404388 w 404388"/>
                <a:gd name="connsiteY2" fmla="*/ 190123 h 190123"/>
                <a:gd name="connsiteX3" fmla="*/ 105624 w 404388"/>
                <a:gd name="connsiteY3" fmla="*/ 0 h 190123"/>
                <a:gd name="connsiteX4" fmla="*/ 0 w 404388"/>
                <a:gd name="connsiteY4" fmla="*/ 48285 h 19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388" h="190123">
                  <a:moveTo>
                    <a:pt x="0" y="48285"/>
                  </a:moveTo>
                  <a:lnTo>
                    <a:pt x="0" y="178051"/>
                  </a:lnTo>
                  <a:lnTo>
                    <a:pt x="404388" y="190123"/>
                  </a:lnTo>
                  <a:lnTo>
                    <a:pt x="105624" y="0"/>
                  </a:lnTo>
                  <a:lnTo>
                    <a:pt x="0" y="48285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4959004" y="5881604"/>
              <a:ext cx="430148" cy="199666"/>
            </a:xfrm>
            <a:custGeom>
              <a:avLst/>
              <a:gdLst>
                <a:gd name="connsiteX0" fmla="*/ 0 w 404388"/>
                <a:gd name="connsiteY0" fmla="*/ 48285 h 190123"/>
                <a:gd name="connsiteX1" fmla="*/ 0 w 404388"/>
                <a:gd name="connsiteY1" fmla="*/ 178051 h 190123"/>
                <a:gd name="connsiteX2" fmla="*/ 404388 w 404388"/>
                <a:gd name="connsiteY2" fmla="*/ 190123 h 190123"/>
                <a:gd name="connsiteX3" fmla="*/ 105624 w 404388"/>
                <a:gd name="connsiteY3" fmla="*/ 0 h 190123"/>
                <a:gd name="connsiteX4" fmla="*/ 0 w 404388"/>
                <a:gd name="connsiteY4" fmla="*/ 48285 h 19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388" h="190123">
                  <a:moveTo>
                    <a:pt x="0" y="48285"/>
                  </a:moveTo>
                  <a:lnTo>
                    <a:pt x="0" y="178051"/>
                  </a:lnTo>
                  <a:lnTo>
                    <a:pt x="404388" y="190123"/>
                  </a:lnTo>
                  <a:lnTo>
                    <a:pt x="105624" y="0"/>
                  </a:lnTo>
                  <a:lnTo>
                    <a:pt x="0" y="48285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rot="847489" flipH="1">
              <a:off x="5488896" y="1339200"/>
              <a:ext cx="635868" cy="349416"/>
            </a:xfrm>
            <a:custGeom>
              <a:avLst/>
              <a:gdLst>
                <a:gd name="connsiteX0" fmla="*/ 0 w 597877"/>
                <a:gd name="connsiteY0" fmla="*/ 27354 h 324339"/>
                <a:gd name="connsiteX1" fmla="*/ 144584 w 597877"/>
                <a:gd name="connsiteY1" fmla="*/ 324339 h 324339"/>
                <a:gd name="connsiteX2" fmla="*/ 590061 w 597877"/>
                <a:gd name="connsiteY2" fmla="*/ 78154 h 324339"/>
                <a:gd name="connsiteX3" fmla="*/ 597877 w 597877"/>
                <a:gd name="connsiteY3" fmla="*/ 0 h 324339"/>
                <a:gd name="connsiteX4" fmla="*/ 0 w 597877"/>
                <a:gd name="connsiteY4" fmla="*/ 27354 h 32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877" h="324339">
                  <a:moveTo>
                    <a:pt x="0" y="27354"/>
                  </a:moveTo>
                  <a:lnTo>
                    <a:pt x="144584" y="324339"/>
                  </a:lnTo>
                  <a:lnTo>
                    <a:pt x="590061" y="78154"/>
                  </a:lnTo>
                  <a:lnTo>
                    <a:pt x="597877" y="0"/>
                  </a:lnTo>
                  <a:lnTo>
                    <a:pt x="0" y="273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grpSp>
          <p:nvGrpSpPr>
            <p:cNvPr id="44" name="Group 83"/>
            <p:cNvGrpSpPr>
              <a:grpSpLocks/>
            </p:cNvGrpSpPr>
            <p:nvPr/>
          </p:nvGrpSpPr>
          <p:grpSpPr bwMode="auto">
            <a:xfrm rot="-292690">
              <a:off x="4341840" y="2026723"/>
              <a:ext cx="2979853" cy="1890692"/>
              <a:chOff x="7607536" y="2161927"/>
              <a:chExt cx="2979853" cy="1890692"/>
            </a:xfrm>
          </p:grpSpPr>
          <p:sp>
            <p:nvSpPr>
              <p:cNvPr id="50" name="Freeform 49"/>
              <p:cNvSpPr/>
              <p:nvPr/>
            </p:nvSpPr>
            <p:spPr>
              <a:xfrm>
                <a:off x="7930060" y="2457655"/>
                <a:ext cx="2125793" cy="1329025"/>
              </a:xfrm>
              <a:custGeom>
                <a:avLst/>
                <a:gdLst>
                  <a:gd name="connsiteX0" fmla="*/ 75156 w 2167003"/>
                  <a:gd name="connsiteY0" fmla="*/ 0 h 1352811"/>
                  <a:gd name="connsiteX1" fmla="*/ 2167003 w 2167003"/>
                  <a:gd name="connsiteY1" fmla="*/ 1152394 h 1352811"/>
                  <a:gd name="connsiteX2" fmla="*/ 2091846 w 2167003"/>
                  <a:gd name="connsiteY2" fmla="*/ 1352811 h 1352811"/>
                  <a:gd name="connsiteX3" fmla="*/ 0 w 2167003"/>
                  <a:gd name="connsiteY3" fmla="*/ 175364 h 1352811"/>
                  <a:gd name="connsiteX4" fmla="*/ 75156 w 2167003"/>
                  <a:gd name="connsiteY4" fmla="*/ 0 h 1352811"/>
                  <a:gd name="connsiteX0" fmla="*/ 75156 w 2126212"/>
                  <a:gd name="connsiteY0" fmla="*/ 0 h 1352811"/>
                  <a:gd name="connsiteX1" fmla="*/ 2126212 w 2126212"/>
                  <a:gd name="connsiteY1" fmla="*/ 1223779 h 1352811"/>
                  <a:gd name="connsiteX2" fmla="*/ 2091846 w 2126212"/>
                  <a:gd name="connsiteY2" fmla="*/ 1352811 h 1352811"/>
                  <a:gd name="connsiteX3" fmla="*/ 0 w 2126212"/>
                  <a:gd name="connsiteY3" fmla="*/ 175364 h 1352811"/>
                  <a:gd name="connsiteX4" fmla="*/ 75156 w 2126212"/>
                  <a:gd name="connsiteY4" fmla="*/ 0 h 1352811"/>
                  <a:gd name="connsiteX0" fmla="*/ 75156 w 2126212"/>
                  <a:gd name="connsiteY0" fmla="*/ 0 h 1329016"/>
                  <a:gd name="connsiteX1" fmla="*/ 2126212 w 2126212"/>
                  <a:gd name="connsiteY1" fmla="*/ 1223779 h 1329016"/>
                  <a:gd name="connsiteX2" fmla="*/ 2068051 w 2126212"/>
                  <a:gd name="connsiteY2" fmla="*/ 1329016 h 1329016"/>
                  <a:gd name="connsiteX3" fmla="*/ 0 w 2126212"/>
                  <a:gd name="connsiteY3" fmla="*/ 175364 h 1329016"/>
                  <a:gd name="connsiteX4" fmla="*/ 75156 w 2126212"/>
                  <a:gd name="connsiteY4" fmla="*/ 0 h 132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6212" h="1329016">
                    <a:moveTo>
                      <a:pt x="75156" y="0"/>
                    </a:moveTo>
                    <a:lnTo>
                      <a:pt x="2126212" y="1223779"/>
                    </a:lnTo>
                    <a:lnTo>
                      <a:pt x="2068051" y="1329016"/>
                    </a:lnTo>
                    <a:lnTo>
                      <a:pt x="0" y="175364"/>
                    </a:lnTo>
                    <a:lnTo>
                      <a:pt x="75156" y="0"/>
                    </a:lnTo>
                    <a:close/>
                  </a:path>
                </a:pathLst>
              </a:cu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>
              <a:xfrm rot="309610">
                <a:off x="7601498" y="2159730"/>
                <a:ext cx="529892" cy="611477"/>
              </a:xfrm>
              <a:custGeom>
                <a:avLst/>
                <a:gdLst>
                  <a:gd name="connsiteX0" fmla="*/ 397713 w 526885"/>
                  <a:gd name="connsiteY0" fmla="*/ 322930 h 608467"/>
                  <a:gd name="connsiteX1" fmla="*/ 316131 w 526885"/>
                  <a:gd name="connsiteY1" fmla="*/ 129172 h 608467"/>
                  <a:gd name="connsiteX2" fmla="*/ 176761 w 526885"/>
                  <a:gd name="connsiteY2" fmla="*/ 469098 h 608467"/>
                  <a:gd name="connsiteX3" fmla="*/ 363721 w 526885"/>
                  <a:gd name="connsiteY3" fmla="*/ 458900 h 608467"/>
                  <a:gd name="connsiteX4" fmla="*/ 407911 w 526885"/>
                  <a:gd name="connsiteY4" fmla="*/ 489493 h 608467"/>
                  <a:gd name="connsiteX5" fmla="*/ 115575 w 526885"/>
                  <a:gd name="connsiteY5" fmla="*/ 608467 h 608467"/>
                  <a:gd name="connsiteX6" fmla="*/ 0 w 526885"/>
                  <a:gd name="connsiteY6" fmla="*/ 594870 h 608467"/>
                  <a:gd name="connsiteX7" fmla="*/ 227750 w 526885"/>
                  <a:gd name="connsiteY7" fmla="*/ 0 h 608467"/>
                  <a:gd name="connsiteX8" fmla="*/ 353523 w 526885"/>
                  <a:gd name="connsiteY8" fmla="*/ 44190 h 608467"/>
                  <a:gd name="connsiteX9" fmla="*/ 526885 w 526885"/>
                  <a:gd name="connsiteY9" fmla="*/ 380717 h 608467"/>
                  <a:gd name="connsiteX10" fmla="*/ 390915 w 526885"/>
                  <a:gd name="connsiteY10" fmla="*/ 499691 h 608467"/>
                  <a:gd name="connsiteX11" fmla="*/ 397713 w 526885"/>
                  <a:gd name="connsiteY11" fmla="*/ 322930 h 60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6885" h="608467">
                    <a:moveTo>
                      <a:pt x="397713" y="322930"/>
                    </a:moveTo>
                    <a:lnTo>
                      <a:pt x="316131" y="129172"/>
                    </a:lnTo>
                    <a:lnTo>
                      <a:pt x="176761" y="469098"/>
                    </a:lnTo>
                    <a:lnTo>
                      <a:pt x="363721" y="458900"/>
                    </a:lnTo>
                    <a:lnTo>
                      <a:pt x="407911" y="489493"/>
                    </a:lnTo>
                    <a:lnTo>
                      <a:pt x="115575" y="608467"/>
                    </a:lnTo>
                    <a:lnTo>
                      <a:pt x="0" y="594870"/>
                    </a:lnTo>
                    <a:lnTo>
                      <a:pt x="227750" y="0"/>
                    </a:lnTo>
                    <a:lnTo>
                      <a:pt x="353523" y="44190"/>
                    </a:lnTo>
                    <a:lnTo>
                      <a:pt x="526885" y="380717"/>
                    </a:lnTo>
                    <a:lnTo>
                      <a:pt x="390915" y="499691"/>
                    </a:lnTo>
                    <a:lnTo>
                      <a:pt x="397713" y="322930"/>
                    </a:lnTo>
                    <a:close/>
                  </a:path>
                </a:pathLst>
              </a:cu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9826496" y="3443002"/>
                <a:ext cx="760548" cy="605240"/>
              </a:xfrm>
              <a:custGeom>
                <a:avLst/>
                <a:gdLst>
                  <a:gd name="connsiteX0" fmla="*/ 0 w 724042"/>
                  <a:gd name="connsiteY0" fmla="*/ 537083 h 605068"/>
                  <a:gd name="connsiteX1" fmla="*/ 0 w 724042"/>
                  <a:gd name="connsiteY1" fmla="*/ 537083 h 605068"/>
                  <a:gd name="connsiteX2" fmla="*/ 299135 w 724042"/>
                  <a:gd name="connsiteY2" fmla="*/ 0 h 605068"/>
                  <a:gd name="connsiteX3" fmla="*/ 724042 w 724042"/>
                  <a:gd name="connsiteY3" fmla="*/ 428306 h 605068"/>
                  <a:gd name="connsiteX4" fmla="*/ 618665 w 724042"/>
                  <a:gd name="connsiteY4" fmla="*/ 605068 h 605068"/>
                  <a:gd name="connsiteX5" fmla="*/ 0 w 724042"/>
                  <a:gd name="connsiteY5" fmla="*/ 537083 h 605068"/>
                  <a:gd name="connsiteX0" fmla="*/ 0 w 752730"/>
                  <a:gd name="connsiteY0" fmla="*/ 537083 h 605068"/>
                  <a:gd name="connsiteX1" fmla="*/ 0 w 752730"/>
                  <a:gd name="connsiteY1" fmla="*/ 537083 h 605068"/>
                  <a:gd name="connsiteX2" fmla="*/ 299135 w 752730"/>
                  <a:gd name="connsiteY2" fmla="*/ 0 h 605068"/>
                  <a:gd name="connsiteX3" fmla="*/ 724042 w 752730"/>
                  <a:gd name="connsiteY3" fmla="*/ 428306 h 605068"/>
                  <a:gd name="connsiteX4" fmla="*/ 618665 w 752730"/>
                  <a:gd name="connsiteY4" fmla="*/ 605068 h 605068"/>
                  <a:gd name="connsiteX5" fmla="*/ 0 w 752730"/>
                  <a:gd name="connsiteY5" fmla="*/ 537083 h 605068"/>
                  <a:gd name="connsiteX0" fmla="*/ 0 w 763538"/>
                  <a:gd name="connsiteY0" fmla="*/ 537083 h 605773"/>
                  <a:gd name="connsiteX1" fmla="*/ 0 w 763538"/>
                  <a:gd name="connsiteY1" fmla="*/ 537083 h 605773"/>
                  <a:gd name="connsiteX2" fmla="*/ 299135 w 763538"/>
                  <a:gd name="connsiteY2" fmla="*/ 0 h 605773"/>
                  <a:gd name="connsiteX3" fmla="*/ 724042 w 763538"/>
                  <a:gd name="connsiteY3" fmla="*/ 428306 h 605773"/>
                  <a:gd name="connsiteX4" fmla="*/ 618665 w 763538"/>
                  <a:gd name="connsiteY4" fmla="*/ 605068 h 605773"/>
                  <a:gd name="connsiteX5" fmla="*/ 0 w 763538"/>
                  <a:gd name="connsiteY5" fmla="*/ 537083 h 60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538" h="605773">
                    <a:moveTo>
                      <a:pt x="0" y="537083"/>
                    </a:moveTo>
                    <a:lnTo>
                      <a:pt x="0" y="537083"/>
                    </a:lnTo>
                    <a:lnTo>
                      <a:pt x="299135" y="0"/>
                    </a:lnTo>
                    <a:lnTo>
                      <a:pt x="724042" y="428306"/>
                    </a:lnTo>
                    <a:cubicBezTo>
                      <a:pt x="818088" y="534817"/>
                      <a:pt x="728575" y="614132"/>
                      <a:pt x="618665" y="605068"/>
                    </a:cubicBezTo>
                    <a:lnTo>
                      <a:pt x="0" y="537083"/>
                    </a:lnTo>
                    <a:close/>
                  </a:path>
                </a:pathLst>
              </a:cu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IrisUPC" pitchFamily="34" charset="-34"/>
                  <a:cs typeface="IrisUPC" pitchFamily="34" charset="-34"/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 rot="19809436" flipH="1">
              <a:off x="4959004" y="2549676"/>
              <a:ext cx="168320" cy="243345"/>
            </a:xfrm>
            <a:custGeom>
              <a:avLst/>
              <a:gdLst>
                <a:gd name="connsiteX0" fmla="*/ 0 w 114813"/>
                <a:gd name="connsiteY0" fmla="*/ 61507 h 307534"/>
                <a:gd name="connsiteX1" fmla="*/ 12301 w 114813"/>
                <a:gd name="connsiteY1" fmla="*/ 307534 h 307534"/>
                <a:gd name="connsiteX2" fmla="*/ 106612 w 114813"/>
                <a:gd name="connsiteY2" fmla="*/ 262429 h 307534"/>
                <a:gd name="connsiteX3" fmla="*/ 114813 w 114813"/>
                <a:gd name="connsiteY3" fmla="*/ 0 h 307534"/>
                <a:gd name="connsiteX4" fmla="*/ 0 w 114813"/>
                <a:gd name="connsiteY4" fmla="*/ 61507 h 307534"/>
                <a:gd name="connsiteX0" fmla="*/ 0 w 114813"/>
                <a:gd name="connsiteY0" fmla="*/ 61507 h 342500"/>
                <a:gd name="connsiteX1" fmla="*/ 12301 w 114813"/>
                <a:gd name="connsiteY1" fmla="*/ 307534 h 342500"/>
                <a:gd name="connsiteX2" fmla="*/ 106612 w 114813"/>
                <a:gd name="connsiteY2" fmla="*/ 262429 h 342500"/>
                <a:gd name="connsiteX3" fmla="*/ 114813 w 114813"/>
                <a:gd name="connsiteY3" fmla="*/ 0 h 342500"/>
                <a:gd name="connsiteX4" fmla="*/ 0 w 114813"/>
                <a:gd name="connsiteY4" fmla="*/ 61507 h 342500"/>
                <a:gd name="connsiteX0" fmla="*/ 0 w 114813"/>
                <a:gd name="connsiteY0" fmla="*/ 61507 h 377382"/>
                <a:gd name="connsiteX1" fmla="*/ 12301 w 114813"/>
                <a:gd name="connsiteY1" fmla="*/ 307534 h 377382"/>
                <a:gd name="connsiteX2" fmla="*/ 106612 w 114813"/>
                <a:gd name="connsiteY2" fmla="*/ 262429 h 377382"/>
                <a:gd name="connsiteX3" fmla="*/ 114813 w 114813"/>
                <a:gd name="connsiteY3" fmla="*/ 0 h 377382"/>
                <a:gd name="connsiteX4" fmla="*/ 0 w 114813"/>
                <a:gd name="connsiteY4" fmla="*/ 61507 h 3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13" h="377382">
                  <a:moveTo>
                    <a:pt x="0" y="61507"/>
                  </a:moveTo>
                  <a:lnTo>
                    <a:pt x="12301" y="307534"/>
                  </a:lnTo>
                  <a:cubicBezTo>
                    <a:pt x="19136" y="395010"/>
                    <a:pt x="99778" y="420980"/>
                    <a:pt x="106612" y="262429"/>
                  </a:cubicBezTo>
                  <a:lnTo>
                    <a:pt x="114813" y="0"/>
                  </a:lnTo>
                  <a:lnTo>
                    <a:pt x="0" y="61507"/>
                  </a:lnTo>
                  <a:close/>
                </a:path>
              </a:pathLst>
            </a:custGeom>
            <a:solidFill>
              <a:srgbClr val="FBC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 rot="20033635" flipH="1">
              <a:off x="6355421" y="3148674"/>
              <a:ext cx="155852" cy="212145"/>
            </a:xfrm>
            <a:custGeom>
              <a:avLst/>
              <a:gdLst>
                <a:gd name="connsiteX0" fmla="*/ 0 w 114813"/>
                <a:gd name="connsiteY0" fmla="*/ 61507 h 307534"/>
                <a:gd name="connsiteX1" fmla="*/ 12301 w 114813"/>
                <a:gd name="connsiteY1" fmla="*/ 307534 h 307534"/>
                <a:gd name="connsiteX2" fmla="*/ 106612 w 114813"/>
                <a:gd name="connsiteY2" fmla="*/ 262429 h 307534"/>
                <a:gd name="connsiteX3" fmla="*/ 114813 w 114813"/>
                <a:gd name="connsiteY3" fmla="*/ 0 h 307534"/>
                <a:gd name="connsiteX4" fmla="*/ 0 w 114813"/>
                <a:gd name="connsiteY4" fmla="*/ 61507 h 307534"/>
                <a:gd name="connsiteX0" fmla="*/ 0 w 114813"/>
                <a:gd name="connsiteY0" fmla="*/ 61507 h 342500"/>
                <a:gd name="connsiteX1" fmla="*/ 12301 w 114813"/>
                <a:gd name="connsiteY1" fmla="*/ 307534 h 342500"/>
                <a:gd name="connsiteX2" fmla="*/ 106612 w 114813"/>
                <a:gd name="connsiteY2" fmla="*/ 262429 h 342500"/>
                <a:gd name="connsiteX3" fmla="*/ 114813 w 114813"/>
                <a:gd name="connsiteY3" fmla="*/ 0 h 342500"/>
                <a:gd name="connsiteX4" fmla="*/ 0 w 114813"/>
                <a:gd name="connsiteY4" fmla="*/ 61507 h 342500"/>
                <a:gd name="connsiteX0" fmla="*/ 0 w 114813"/>
                <a:gd name="connsiteY0" fmla="*/ 61507 h 377382"/>
                <a:gd name="connsiteX1" fmla="*/ 12301 w 114813"/>
                <a:gd name="connsiteY1" fmla="*/ 307534 h 377382"/>
                <a:gd name="connsiteX2" fmla="*/ 106612 w 114813"/>
                <a:gd name="connsiteY2" fmla="*/ 262429 h 377382"/>
                <a:gd name="connsiteX3" fmla="*/ 114813 w 114813"/>
                <a:gd name="connsiteY3" fmla="*/ 0 h 377382"/>
                <a:gd name="connsiteX4" fmla="*/ 0 w 114813"/>
                <a:gd name="connsiteY4" fmla="*/ 61507 h 3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13" h="377382">
                  <a:moveTo>
                    <a:pt x="0" y="61507"/>
                  </a:moveTo>
                  <a:lnTo>
                    <a:pt x="12301" y="307534"/>
                  </a:lnTo>
                  <a:cubicBezTo>
                    <a:pt x="19136" y="395010"/>
                    <a:pt x="99778" y="420980"/>
                    <a:pt x="106612" y="262429"/>
                  </a:cubicBezTo>
                  <a:lnTo>
                    <a:pt x="114813" y="0"/>
                  </a:lnTo>
                  <a:lnTo>
                    <a:pt x="0" y="61507"/>
                  </a:lnTo>
                  <a:close/>
                </a:path>
              </a:pathLst>
            </a:custGeom>
            <a:solidFill>
              <a:srgbClr val="FBC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887873" y="1825887"/>
              <a:ext cx="74808" cy="686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856701" y="2038032"/>
              <a:ext cx="74808" cy="686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819297" y="2243939"/>
              <a:ext cx="68576" cy="74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  <a:latin typeface="IrisUPC" pitchFamily="34" charset="-34"/>
                <a:cs typeface="IrisUPC" pitchFamily="34" charset="-34"/>
              </a:endParaRPr>
            </a:p>
          </p:txBody>
        </p:sp>
      </p:grpSp>
      <p:grpSp>
        <p:nvGrpSpPr>
          <p:cNvPr id="56" name="Group 113"/>
          <p:cNvGrpSpPr>
            <a:grpSpLocks noChangeAspect="1"/>
          </p:cNvGrpSpPr>
          <p:nvPr/>
        </p:nvGrpSpPr>
        <p:grpSpPr bwMode="auto">
          <a:xfrm flipH="1">
            <a:off x="3524776" y="3017192"/>
            <a:ext cx="895735" cy="829120"/>
            <a:chOff x="8191897" y="1662005"/>
            <a:chExt cx="2193253" cy="2031371"/>
          </a:xfrm>
        </p:grpSpPr>
        <p:sp>
          <p:nvSpPr>
            <p:cNvPr id="57" name="Freeform 56"/>
            <p:cNvSpPr/>
            <p:nvPr/>
          </p:nvSpPr>
          <p:spPr>
            <a:xfrm>
              <a:off x="9243377" y="2582971"/>
              <a:ext cx="180586" cy="128236"/>
            </a:xfrm>
            <a:custGeom>
              <a:avLst/>
              <a:gdLst>
                <a:gd name="connsiteX0" fmla="*/ 151698 w 181194"/>
                <a:gd name="connsiteY0" fmla="*/ 0 h 126414"/>
                <a:gd name="connsiteX1" fmla="*/ 0 w 181194"/>
                <a:gd name="connsiteY1" fmla="*/ 63207 h 126414"/>
                <a:gd name="connsiteX2" fmla="*/ 54780 w 181194"/>
                <a:gd name="connsiteY2" fmla="*/ 126414 h 126414"/>
                <a:gd name="connsiteX3" fmla="*/ 181194 w 181194"/>
                <a:gd name="connsiteY3" fmla="*/ 84276 h 126414"/>
                <a:gd name="connsiteX4" fmla="*/ 151698 w 181194"/>
                <a:gd name="connsiteY4" fmla="*/ 0 h 12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94" h="126414">
                  <a:moveTo>
                    <a:pt x="151698" y="0"/>
                  </a:moveTo>
                  <a:lnTo>
                    <a:pt x="0" y="63207"/>
                  </a:lnTo>
                  <a:lnTo>
                    <a:pt x="54780" y="126414"/>
                  </a:lnTo>
                  <a:lnTo>
                    <a:pt x="181194" y="84276"/>
                  </a:lnTo>
                  <a:lnTo>
                    <a:pt x="151698" y="0"/>
                  </a:lnTo>
                  <a:close/>
                </a:path>
              </a:pathLst>
            </a:custGeom>
            <a:solidFill>
              <a:srgbClr val="FBC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9220076" y="2524682"/>
              <a:ext cx="180586" cy="125320"/>
            </a:xfrm>
            <a:custGeom>
              <a:avLst/>
              <a:gdLst>
                <a:gd name="connsiteX0" fmla="*/ 151698 w 181194"/>
                <a:gd name="connsiteY0" fmla="*/ 0 h 126414"/>
                <a:gd name="connsiteX1" fmla="*/ 0 w 181194"/>
                <a:gd name="connsiteY1" fmla="*/ 63207 h 126414"/>
                <a:gd name="connsiteX2" fmla="*/ 54780 w 181194"/>
                <a:gd name="connsiteY2" fmla="*/ 126414 h 126414"/>
                <a:gd name="connsiteX3" fmla="*/ 181194 w 181194"/>
                <a:gd name="connsiteY3" fmla="*/ 84276 h 126414"/>
                <a:gd name="connsiteX4" fmla="*/ 151698 w 181194"/>
                <a:gd name="connsiteY4" fmla="*/ 0 h 12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94" h="126414">
                  <a:moveTo>
                    <a:pt x="151698" y="0"/>
                  </a:moveTo>
                  <a:lnTo>
                    <a:pt x="0" y="63207"/>
                  </a:lnTo>
                  <a:lnTo>
                    <a:pt x="54780" y="126414"/>
                  </a:lnTo>
                  <a:lnTo>
                    <a:pt x="181194" y="84276"/>
                  </a:lnTo>
                  <a:lnTo>
                    <a:pt x="151698" y="0"/>
                  </a:lnTo>
                  <a:close/>
                </a:path>
              </a:pathLst>
            </a:custGeom>
            <a:solidFill>
              <a:srgbClr val="FBC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grpSp>
          <p:nvGrpSpPr>
            <p:cNvPr id="59" name="Group 116"/>
            <p:cNvGrpSpPr>
              <a:grpSpLocks/>
            </p:cNvGrpSpPr>
            <p:nvPr/>
          </p:nvGrpSpPr>
          <p:grpSpPr bwMode="auto">
            <a:xfrm rot="20853995" flipH="1">
              <a:off x="9769960" y="1662005"/>
              <a:ext cx="321910" cy="345037"/>
              <a:chOff x="7410298" y="1222711"/>
              <a:chExt cx="649140" cy="695777"/>
            </a:xfrm>
          </p:grpSpPr>
          <p:sp>
            <p:nvSpPr>
              <p:cNvPr id="71" name="Freeform 70"/>
              <p:cNvSpPr/>
              <p:nvPr/>
            </p:nvSpPr>
            <p:spPr>
              <a:xfrm>
                <a:off x="7477547" y="1394388"/>
                <a:ext cx="575602" cy="517181"/>
              </a:xfrm>
              <a:custGeom>
                <a:avLst/>
                <a:gdLst>
                  <a:gd name="connsiteX0" fmla="*/ 448702 w 577874"/>
                  <a:gd name="connsiteY0" fmla="*/ 0 h 516687"/>
                  <a:gd name="connsiteX1" fmla="*/ 577874 w 577874"/>
                  <a:gd name="connsiteY1" fmla="*/ 220952 h 516687"/>
                  <a:gd name="connsiteX2" fmla="*/ 486094 w 577874"/>
                  <a:gd name="connsiteY2" fmla="*/ 248146 h 516687"/>
                  <a:gd name="connsiteX3" fmla="*/ 479295 w 577874"/>
                  <a:gd name="connsiteY3" fmla="*/ 516687 h 516687"/>
                  <a:gd name="connsiteX4" fmla="*/ 146168 w 577874"/>
                  <a:gd name="connsiteY4" fmla="*/ 513288 h 516687"/>
                  <a:gd name="connsiteX5" fmla="*/ 0 w 577874"/>
                  <a:gd name="connsiteY5" fmla="*/ 142769 h 516687"/>
                  <a:gd name="connsiteX6" fmla="*/ 20395 w 577874"/>
                  <a:gd name="connsiteY6" fmla="*/ 0 h 516687"/>
                  <a:gd name="connsiteX7" fmla="*/ 448702 w 577874"/>
                  <a:gd name="connsiteY7" fmla="*/ 0 h 51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4" h="516687">
                    <a:moveTo>
                      <a:pt x="448702" y="0"/>
                    </a:moveTo>
                    <a:lnTo>
                      <a:pt x="577874" y="220952"/>
                    </a:lnTo>
                    <a:lnTo>
                      <a:pt x="486094" y="248146"/>
                    </a:lnTo>
                    <a:lnTo>
                      <a:pt x="479295" y="516687"/>
                    </a:lnTo>
                    <a:lnTo>
                      <a:pt x="146168" y="513288"/>
                    </a:lnTo>
                    <a:lnTo>
                      <a:pt x="0" y="142769"/>
                    </a:lnTo>
                    <a:lnTo>
                      <a:pt x="20395" y="0"/>
                    </a:lnTo>
                    <a:lnTo>
                      <a:pt x="448702" y="0"/>
                    </a:lnTo>
                    <a:close/>
                  </a:path>
                </a:pathLst>
              </a:custGeom>
              <a:solidFill>
                <a:srgbClr val="FBC2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7879196" y="1492069"/>
                <a:ext cx="35241" cy="41138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th-TH" sz="1300">
                  <a:solidFill>
                    <a:srgbClr val="FFFFFF"/>
                  </a:solidFill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7410090" y="1220831"/>
                <a:ext cx="593224" cy="523060"/>
              </a:xfrm>
              <a:custGeom>
                <a:avLst/>
                <a:gdLst>
                  <a:gd name="connsiteX0" fmla="*/ 115575 w 591471"/>
                  <a:gd name="connsiteY0" fmla="*/ 0 h 499691"/>
                  <a:gd name="connsiteX1" fmla="*/ 591471 w 591471"/>
                  <a:gd name="connsiteY1" fmla="*/ 101978 h 499691"/>
                  <a:gd name="connsiteX2" fmla="*/ 486094 w 591471"/>
                  <a:gd name="connsiteY2" fmla="*/ 224351 h 499691"/>
                  <a:gd name="connsiteX3" fmla="*/ 248146 w 591471"/>
                  <a:gd name="connsiteY3" fmla="*/ 234549 h 499691"/>
                  <a:gd name="connsiteX4" fmla="*/ 251545 w 591471"/>
                  <a:gd name="connsiteY4" fmla="*/ 377317 h 499691"/>
                  <a:gd name="connsiteX5" fmla="*/ 180161 w 591471"/>
                  <a:gd name="connsiteY5" fmla="*/ 288937 h 499691"/>
                  <a:gd name="connsiteX6" fmla="*/ 152967 w 591471"/>
                  <a:gd name="connsiteY6" fmla="*/ 499691 h 499691"/>
                  <a:gd name="connsiteX7" fmla="*/ 0 w 591471"/>
                  <a:gd name="connsiteY7" fmla="*/ 248146 h 499691"/>
                  <a:gd name="connsiteX8" fmla="*/ 115575 w 591471"/>
                  <a:gd name="connsiteY8" fmla="*/ 0 h 499691"/>
                  <a:gd name="connsiteX0" fmla="*/ 115575 w 591471"/>
                  <a:gd name="connsiteY0" fmla="*/ 0 h 499691"/>
                  <a:gd name="connsiteX1" fmla="*/ 591471 w 591471"/>
                  <a:gd name="connsiteY1" fmla="*/ 101978 h 499691"/>
                  <a:gd name="connsiteX2" fmla="*/ 550680 w 591471"/>
                  <a:gd name="connsiteY2" fmla="*/ 203956 h 499691"/>
                  <a:gd name="connsiteX3" fmla="*/ 248146 w 591471"/>
                  <a:gd name="connsiteY3" fmla="*/ 234549 h 499691"/>
                  <a:gd name="connsiteX4" fmla="*/ 251545 w 591471"/>
                  <a:gd name="connsiteY4" fmla="*/ 377317 h 499691"/>
                  <a:gd name="connsiteX5" fmla="*/ 180161 w 591471"/>
                  <a:gd name="connsiteY5" fmla="*/ 288937 h 499691"/>
                  <a:gd name="connsiteX6" fmla="*/ 152967 w 591471"/>
                  <a:gd name="connsiteY6" fmla="*/ 499691 h 499691"/>
                  <a:gd name="connsiteX7" fmla="*/ 0 w 591471"/>
                  <a:gd name="connsiteY7" fmla="*/ 248146 h 499691"/>
                  <a:gd name="connsiteX8" fmla="*/ 115575 w 591471"/>
                  <a:gd name="connsiteY8" fmla="*/ 0 h 499691"/>
                  <a:gd name="connsiteX0" fmla="*/ 115575 w 591471"/>
                  <a:gd name="connsiteY0" fmla="*/ 23149 h 522840"/>
                  <a:gd name="connsiteX1" fmla="*/ 591471 w 591471"/>
                  <a:gd name="connsiteY1" fmla="*/ 125127 h 522840"/>
                  <a:gd name="connsiteX2" fmla="*/ 550680 w 591471"/>
                  <a:gd name="connsiteY2" fmla="*/ 227105 h 522840"/>
                  <a:gd name="connsiteX3" fmla="*/ 248146 w 591471"/>
                  <a:gd name="connsiteY3" fmla="*/ 257698 h 522840"/>
                  <a:gd name="connsiteX4" fmla="*/ 251545 w 591471"/>
                  <a:gd name="connsiteY4" fmla="*/ 400466 h 522840"/>
                  <a:gd name="connsiteX5" fmla="*/ 180161 w 591471"/>
                  <a:gd name="connsiteY5" fmla="*/ 312086 h 522840"/>
                  <a:gd name="connsiteX6" fmla="*/ 152967 w 591471"/>
                  <a:gd name="connsiteY6" fmla="*/ 522840 h 522840"/>
                  <a:gd name="connsiteX7" fmla="*/ 0 w 591471"/>
                  <a:gd name="connsiteY7" fmla="*/ 271295 h 522840"/>
                  <a:gd name="connsiteX8" fmla="*/ 115575 w 591471"/>
                  <a:gd name="connsiteY8" fmla="*/ 23149 h 522840"/>
                  <a:gd name="connsiteX0" fmla="*/ 122608 w 598504"/>
                  <a:gd name="connsiteY0" fmla="*/ 23149 h 522840"/>
                  <a:gd name="connsiteX1" fmla="*/ 598504 w 598504"/>
                  <a:gd name="connsiteY1" fmla="*/ 125127 h 522840"/>
                  <a:gd name="connsiteX2" fmla="*/ 557713 w 598504"/>
                  <a:gd name="connsiteY2" fmla="*/ 227105 h 522840"/>
                  <a:gd name="connsiteX3" fmla="*/ 255179 w 598504"/>
                  <a:gd name="connsiteY3" fmla="*/ 257698 h 522840"/>
                  <a:gd name="connsiteX4" fmla="*/ 258578 w 598504"/>
                  <a:gd name="connsiteY4" fmla="*/ 400466 h 522840"/>
                  <a:gd name="connsiteX5" fmla="*/ 187194 w 598504"/>
                  <a:gd name="connsiteY5" fmla="*/ 312086 h 522840"/>
                  <a:gd name="connsiteX6" fmla="*/ 160000 w 598504"/>
                  <a:gd name="connsiteY6" fmla="*/ 522840 h 522840"/>
                  <a:gd name="connsiteX7" fmla="*/ 7033 w 598504"/>
                  <a:gd name="connsiteY7" fmla="*/ 271295 h 522840"/>
                  <a:gd name="connsiteX8" fmla="*/ 122608 w 598504"/>
                  <a:gd name="connsiteY8" fmla="*/ 23149 h 52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8504" h="522840">
                    <a:moveTo>
                      <a:pt x="122608" y="23149"/>
                    </a:moveTo>
                    <a:cubicBezTo>
                      <a:pt x="155027" y="-56192"/>
                      <a:pt x="439872" y="91134"/>
                      <a:pt x="598504" y="125127"/>
                    </a:cubicBezTo>
                    <a:lnTo>
                      <a:pt x="557713" y="227105"/>
                    </a:lnTo>
                    <a:lnTo>
                      <a:pt x="255179" y="257698"/>
                    </a:lnTo>
                    <a:lnTo>
                      <a:pt x="258578" y="400466"/>
                    </a:lnTo>
                    <a:lnTo>
                      <a:pt x="187194" y="312086"/>
                    </a:lnTo>
                    <a:lnTo>
                      <a:pt x="160000" y="522840"/>
                    </a:lnTo>
                    <a:lnTo>
                      <a:pt x="7033" y="271295"/>
                    </a:lnTo>
                    <a:cubicBezTo>
                      <a:pt x="-29140" y="175701"/>
                      <a:pt x="84083" y="105864"/>
                      <a:pt x="122608" y="23149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IrisUPC" pitchFamily="34" charset="-34"/>
                  <a:cs typeface="IrisUPC" pitchFamily="34" charset="-34"/>
                </a:endParaRPr>
              </a:p>
            </p:txBody>
          </p:sp>
        </p:grpSp>
        <p:sp>
          <p:nvSpPr>
            <p:cNvPr id="60" name="Freeform 59"/>
            <p:cNvSpPr/>
            <p:nvPr/>
          </p:nvSpPr>
          <p:spPr>
            <a:xfrm rot="21126234">
              <a:off x="9811350" y="1935963"/>
              <a:ext cx="297094" cy="160294"/>
            </a:xfrm>
            <a:custGeom>
              <a:avLst/>
              <a:gdLst>
                <a:gd name="connsiteX0" fmla="*/ 0 w 597877"/>
                <a:gd name="connsiteY0" fmla="*/ 27354 h 324339"/>
                <a:gd name="connsiteX1" fmla="*/ 144584 w 597877"/>
                <a:gd name="connsiteY1" fmla="*/ 324339 h 324339"/>
                <a:gd name="connsiteX2" fmla="*/ 590061 w 597877"/>
                <a:gd name="connsiteY2" fmla="*/ 78154 h 324339"/>
                <a:gd name="connsiteX3" fmla="*/ 597877 w 597877"/>
                <a:gd name="connsiteY3" fmla="*/ 0 h 324339"/>
                <a:gd name="connsiteX4" fmla="*/ 0 w 597877"/>
                <a:gd name="connsiteY4" fmla="*/ 27354 h 32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877" h="324339">
                  <a:moveTo>
                    <a:pt x="0" y="27354"/>
                  </a:moveTo>
                  <a:lnTo>
                    <a:pt x="144584" y="324339"/>
                  </a:lnTo>
                  <a:lnTo>
                    <a:pt x="590061" y="78154"/>
                  </a:lnTo>
                  <a:lnTo>
                    <a:pt x="597877" y="0"/>
                  </a:lnTo>
                  <a:lnTo>
                    <a:pt x="0" y="273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9039489" y="1950535"/>
              <a:ext cx="1182550" cy="1742841"/>
            </a:xfrm>
            <a:custGeom>
              <a:avLst/>
              <a:gdLst>
                <a:gd name="connsiteX0" fmla="*/ 773717 w 1181628"/>
                <a:gd name="connsiteY0" fmla="*/ 269890 h 1743180"/>
                <a:gd name="connsiteX1" fmla="*/ 688535 w 1181628"/>
                <a:gd name="connsiteY1" fmla="*/ 480364 h 1743180"/>
                <a:gd name="connsiteX2" fmla="*/ 683336 w 1181628"/>
                <a:gd name="connsiteY2" fmla="*/ 502447 h 1743180"/>
                <a:gd name="connsiteX3" fmla="*/ 760880 w 1181628"/>
                <a:gd name="connsiteY3" fmla="*/ 471087 h 1743180"/>
                <a:gd name="connsiteX4" fmla="*/ 772789 w 1181628"/>
                <a:gd name="connsiteY4" fmla="*/ 409726 h 1743180"/>
                <a:gd name="connsiteX5" fmla="*/ 773717 w 1181628"/>
                <a:gd name="connsiteY5" fmla="*/ 269890 h 1743180"/>
                <a:gd name="connsiteX6" fmla="*/ 1106874 w 1181628"/>
                <a:gd name="connsiteY6" fmla="*/ 539 h 1743180"/>
                <a:gd name="connsiteX7" fmla="*/ 1181628 w 1181628"/>
                <a:gd name="connsiteY7" fmla="*/ 891954 h 1743180"/>
                <a:gd name="connsiteX8" fmla="*/ 1120104 w 1181628"/>
                <a:gd name="connsiteY8" fmla="*/ 891208 h 1743180"/>
                <a:gd name="connsiteX9" fmla="*/ 1133046 w 1181628"/>
                <a:gd name="connsiteY9" fmla="*/ 1040040 h 1743180"/>
                <a:gd name="connsiteX10" fmla="*/ 577674 w 1181628"/>
                <a:gd name="connsiteY10" fmla="*/ 1166261 h 1743180"/>
                <a:gd name="connsiteX11" fmla="*/ 664836 w 1181628"/>
                <a:gd name="connsiteY11" fmla="*/ 1676710 h 1743180"/>
                <a:gd name="connsiteX12" fmla="*/ 674790 w 1181628"/>
                <a:gd name="connsiteY12" fmla="*/ 1727724 h 1743180"/>
                <a:gd name="connsiteX13" fmla="*/ 438985 w 1181628"/>
                <a:gd name="connsiteY13" fmla="*/ 1735584 h 1743180"/>
                <a:gd name="connsiteX14" fmla="*/ 517376 w 1181628"/>
                <a:gd name="connsiteY14" fmla="*/ 1672435 h 1743180"/>
                <a:gd name="connsiteX15" fmla="*/ 404411 w 1181628"/>
                <a:gd name="connsiteY15" fmla="*/ 1121042 h 1743180"/>
                <a:gd name="connsiteX16" fmla="*/ 362993 w 1181628"/>
                <a:gd name="connsiteY16" fmla="*/ 1130455 h 1743180"/>
                <a:gd name="connsiteX17" fmla="*/ 231162 w 1181628"/>
                <a:gd name="connsiteY17" fmla="*/ 1683022 h 1743180"/>
                <a:gd name="connsiteX18" fmla="*/ 225600 w 1181628"/>
                <a:gd name="connsiteY18" fmla="*/ 1683022 h 1743180"/>
                <a:gd name="connsiteX19" fmla="*/ 235805 w 1181628"/>
                <a:gd name="connsiteY19" fmla="*/ 1735320 h 1743180"/>
                <a:gd name="connsiteX20" fmla="*/ 0 w 1181628"/>
                <a:gd name="connsiteY20" fmla="*/ 1743180 h 1743180"/>
                <a:gd name="connsiteX21" fmla="*/ 80468 w 1181628"/>
                <a:gd name="connsiteY21" fmla="*/ 1678359 h 1743180"/>
                <a:gd name="connsiteX22" fmla="*/ 183479 w 1181628"/>
                <a:gd name="connsiteY22" fmla="*/ 1054723 h 1743180"/>
                <a:gd name="connsiteX23" fmla="*/ 640643 w 1181628"/>
                <a:gd name="connsiteY23" fmla="*/ 817492 h 1743180"/>
                <a:gd name="connsiteX24" fmla="*/ 643203 w 1181628"/>
                <a:gd name="connsiteY24" fmla="*/ 808784 h 1743180"/>
                <a:gd name="connsiteX25" fmla="*/ 692229 w 1181628"/>
                <a:gd name="connsiteY25" fmla="*/ 676705 h 1743180"/>
                <a:gd name="connsiteX26" fmla="*/ 703930 w 1181628"/>
                <a:gd name="connsiteY26" fmla="*/ 644676 h 1743180"/>
                <a:gd name="connsiteX27" fmla="*/ 362404 w 1181628"/>
                <a:gd name="connsiteY27" fmla="*/ 745786 h 1743180"/>
                <a:gd name="connsiteX28" fmla="*/ 359762 w 1181628"/>
                <a:gd name="connsiteY28" fmla="*/ 658570 h 1743180"/>
                <a:gd name="connsiteX29" fmla="*/ 323828 w 1181628"/>
                <a:gd name="connsiteY29" fmla="*/ 671336 h 1743180"/>
                <a:gd name="connsiteX30" fmla="*/ 320093 w 1181628"/>
                <a:gd name="connsiteY30" fmla="*/ 577178 h 1743180"/>
                <a:gd name="connsiteX31" fmla="*/ 573756 w 1181628"/>
                <a:gd name="connsiteY31" fmla="*/ 474366 h 1743180"/>
                <a:gd name="connsiteX32" fmla="*/ 807710 w 1181628"/>
                <a:gd name="connsiteY32" fmla="*/ 82931 h 1743180"/>
                <a:gd name="connsiteX33" fmla="*/ 1076251 w 1181628"/>
                <a:gd name="connsiteY33" fmla="*/ 4748 h 1743180"/>
                <a:gd name="connsiteX34" fmla="*/ 1106874 w 1181628"/>
                <a:gd name="connsiteY34" fmla="*/ 539 h 174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81628" h="1743180">
                  <a:moveTo>
                    <a:pt x="773717" y="269890"/>
                  </a:moveTo>
                  <a:cubicBezTo>
                    <a:pt x="748478" y="339259"/>
                    <a:pt x="710618" y="411784"/>
                    <a:pt x="688535" y="480364"/>
                  </a:cubicBezTo>
                  <a:lnTo>
                    <a:pt x="683336" y="502447"/>
                  </a:lnTo>
                  <a:lnTo>
                    <a:pt x="760880" y="471087"/>
                  </a:lnTo>
                  <a:lnTo>
                    <a:pt x="772789" y="409726"/>
                  </a:lnTo>
                  <a:cubicBezTo>
                    <a:pt x="779171" y="364093"/>
                    <a:pt x="780331" y="317619"/>
                    <a:pt x="773717" y="269890"/>
                  </a:cubicBezTo>
                  <a:close/>
                  <a:moveTo>
                    <a:pt x="1106874" y="539"/>
                  </a:moveTo>
                  <a:cubicBezTo>
                    <a:pt x="1239030" y="21569"/>
                    <a:pt x="1069810" y="651516"/>
                    <a:pt x="1181628" y="891954"/>
                  </a:cubicBezTo>
                  <a:lnTo>
                    <a:pt x="1120104" y="891208"/>
                  </a:lnTo>
                  <a:lnTo>
                    <a:pt x="1133046" y="1040040"/>
                  </a:lnTo>
                  <a:lnTo>
                    <a:pt x="577674" y="1166261"/>
                  </a:lnTo>
                  <a:lnTo>
                    <a:pt x="664836" y="1676710"/>
                  </a:lnTo>
                  <a:lnTo>
                    <a:pt x="674790" y="1727724"/>
                  </a:lnTo>
                  <a:lnTo>
                    <a:pt x="438985" y="1735584"/>
                  </a:lnTo>
                  <a:lnTo>
                    <a:pt x="517376" y="1672435"/>
                  </a:lnTo>
                  <a:lnTo>
                    <a:pt x="404411" y="1121042"/>
                  </a:lnTo>
                  <a:lnTo>
                    <a:pt x="362993" y="1130455"/>
                  </a:lnTo>
                  <a:lnTo>
                    <a:pt x="231162" y="1683022"/>
                  </a:lnTo>
                  <a:lnTo>
                    <a:pt x="225600" y="1683022"/>
                  </a:lnTo>
                  <a:lnTo>
                    <a:pt x="235805" y="1735320"/>
                  </a:lnTo>
                  <a:lnTo>
                    <a:pt x="0" y="1743180"/>
                  </a:lnTo>
                  <a:lnTo>
                    <a:pt x="80468" y="1678359"/>
                  </a:lnTo>
                  <a:lnTo>
                    <a:pt x="183479" y="1054723"/>
                  </a:lnTo>
                  <a:lnTo>
                    <a:pt x="640643" y="817492"/>
                  </a:lnTo>
                  <a:lnTo>
                    <a:pt x="643203" y="808784"/>
                  </a:lnTo>
                  <a:cubicBezTo>
                    <a:pt x="657966" y="764503"/>
                    <a:pt x="675158" y="720614"/>
                    <a:pt x="692229" y="676705"/>
                  </a:cubicBezTo>
                  <a:lnTo>
                    <a:pt x="703930" y="644676"/>
                  </a:lnTo>
                  <a:lnTo>
                    <a:pt x="362404" y="745786"/>
                  </a:lnTo>
                  <a:lnTo>
                    <a:pt x="359762" y="658570"/>
                  </a:lnTo>
                  <a:lnTo>
                    <a:pt x="323828" y="671336"/>
                  </a:lnTo>
                  <a:lnTo>
                    <a:pt x="320093" y="577178"/>
                  </a:lnTo>
                  <a:lnTo>
                    <a:pt x="573756" y="474366"/>
                  </a:lnTo>
                  <a:cubicBezTo>
                    <a:pt x="597513" y="330799"/>
                    <a:pt x="666074" y="135053"/>
                    <a:pt x="807710" y="82931"/>
                  </a:cubicBezTo>
                  <a:lnTo>
                    <a:pt x="1076251" y="4748"/>
                  </a:lnTo>
                  <a:cubicBezTo>
                    <a:pt x="1087913" y="441"/>
                    <a:pt x="1098063" y="-863"/>
                    <a:pt x="1106874" y="539"/>
                  </a:cubicBez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191897" y="2772410"/>
              <a:ext cx="1540811" cy="104920"/>
            </a:xfrm>
            <a:prstGeom prst="rect">
              <a:avLst/>
            </a:pr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9726883" y="2072942"/>
              <a:ext cx="658267" cy="1600034"/>
            </a:xfrm>
            <a:custGeom>
              <a:avLst/>
              <a:gdLst>
                <a:gd name="connsiteX0" fmla="*/ 594541 w 657357"/>
                <a:gd name="connsiteY0" fmla="*/ 1511078 h 1600360"/>
                <a:gd name="connsiteX1" fmla="*/ 639182 w 657357"/>
                <a:gd name="connsiteY1" fmla="*/ 1555719 h 1600360"/>
                <a:gd name="connsiteX2" fmla="*/ 594541 w 657357"/>
                <a:gd name="connsiteY2" fmla="*/ 1600360 h 1600360"/>
                <a:gd name="connsiteX3" fmla="*/ 549900 w 657357"/>
                <a:gd name="connsiteY3" fmla="*/ 1555719 h 1600360"/>
                <a:gd name="connsiteX4" fmla="*/ 594541 w 657357"/>
                <a:gd name="connsiteY4" fmla="*/ 1511078 h 1600360"/>
                <a:gd name="connsiteX5" fmla="*/ 84240 w 657357"/>
                <a:gd name="connsiteY5" fmla="*/ 1510589 h 1600360"/>
                <a:gd name="connsiteX6" fmla="*/ 128881 w 657357"/>
                <a:gd name="connsiteY6" fmla="*/ 1555230 h 1600360"/>
                <a:gd name="connsiteX7" fmla="*/ 84240 w 657357"/>
                <a:gd name="connsiteY7" fmla="*/ 1599871 h 1600360"/>
                <a:gd name="connsiteX8" fmla="*/ 39599 w 657357"/>
                <a:gd name="connsiteY8" fmla="*/ 1555230 h 1600360"/>
                <a:gd name="connsiteX9" fmla="*/ 84240 w 657357"/>
                <a:gd name="connsiteY9" fmla="*/ 1510589 h 1600360"/>
                <a:gd name="connsiteX10" fmla="*/ 560439 w 657357"/>
                <a:gd name="connsiteY10" fmla="*/ 0 h 1600360"/>
                <a:gd name="connsiteX11" fmla="*/ 654204 w 657357"/>
                <a:gd name="connsiteY11" fmla="*/ 2291 h 1600360"/>
                <a:gd name="connsiteX12" fmla="*/ 657357 w 657357"/>
                <a:gd name="connsiteY12" fmla="*/ 1045029 h 1600360"/>
                <a:gd name="connsiteX13" fmla="*/ 428508 w 657357"/>
                <a:gd name="connsiteY13" fmla="*/ 1055298 h 1600360"/>
                <a:gd name="connsiteX14" fmla="*/ 428508 w 657357"/>
                <a:gd name="connsiteY14" fmla="*/ 1244727 h 1600360"/>
                <a:gd name="connsiteX15" fmla="*/ 364704 w 657357"/>
                <a:gd name="connsiteY15" fmla="*/ 1244727 h 1600360"/>
                <a:gd name="connsiteX16" fmla="*/ 364704 w 657357"/>
                <a:gd name="connsiteY16" fmla="*/ 1423937 h 1600360"/>
                <a:gd name="connsiteX17" fmla="*/ 633419 w 657357"/>
                <a:gd name="connsiteY17" fmla="*/ 1423937 h 1600360"/>
                <a:gd name="connsiteX18" fmla="*/ 633419 w 657357"/>
                <a:gd name="connsiteY18" fmla="*/ 1510589 h 1600360"/>
                <a:gd name="connsiteX19" fmla="*/ 84240 w 657357"/>
                <a:gd name="connsiteY19" fmla="*/ 1510589 h 1600360"/>
                <a:gd name="connsiteX20" fmla="*/ 40789 w 657357"/>
                <a:gd name="connsiteY20" fmla="*/ 1510589 h 1600360"/>
                <a:gd name="connsiteX21" fmla="*/ 40789 w 657357"/>
                <a:gd name="connsiteY21" fmla="*/ 1423937 h 1600360"/>
                <a:gd name="connsiteX22" fmla="*/ 309504 w 657357"/>
                <a:gd name="connsiteY22" fmla="*/ 1423937 h 1600360"/>
                <a:gd name="connsiteX23" fmla="*/ 309504 w 657357"/>
                <a:gd name="connsiteY23" fmla="*/ 1244727 h 1600360"/>
                <a:gd name="connsiteX24" fmla="*/ 248257 w 657357"/>
                <a:gd name="connsiteY24" fmla="*/ 1244727 h 1600360"/>
                <a:gd name="connsiteX25" fmla="*/ 248257 w 657357"/>
                <a:gd name="connsiteY25" fmla="*/ 1063386 h 1600360"/>
                <a:gd name="connsiteX26" fmla="*/ 0 w 657357"/>
                <a:gd name="connsiteY26" fmla="*/ 1074526 h 1600360"/>
                <a:gd name="connsiteX27" fmla="*/ 16855 w 657357"/>
                <a:gd name="connsiteY27" fmla="*/ 943897 h 1600360"/>
                <a:gd name="connsiteX28" fmla="*/ 493017 w 657357"/>
                <a:gd name="connsiteY28" fmla="*/ 914400 h 160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57357" h="1600360">
                  <a:moveTo>
                    <a:pt x="594541" y="1511078"/>
                  </a:moveTo>
                  <a:cubicBezTo>
                    <a:pt x="619196" y="1511078"/>
                    <a:pt x="639182" y="1531064"/>
                    <a:pt x="639182" y="1555719"/>
                  </a:cubicBezTo>
                  <a:cubicBezTo>
                    <a:pt x="639182" y="1580374"/>
                    <a:pt x="619196" y="1600360"/>
                    <a:pt x="594541" y="1600360"/>
                  </a:cubicBezTo>
                  <a:cubicBezTo>
                    <a:pt x="569886" y="1600360"/>
                    <a:pt x="549900" y="1580374"/>
                    <a:pt x="549900" y="1555719"/>
                  </a:cubicBezTo>
                  <a:cubicBezTo>
                    <a:pt x="549900" y="1531064"/>
                    <a:pt x="569886" y="1511078"/>
                    <a:pt x="594541" y="1511078"/>
                  </a:cubicBezTo>
                  <a:close/>
                  <a:moveTo>
                    <a:pt x="84240" y="1510589"/>
                  </a:moveTo>
                  <a:cubicBezTo>
                    <a:pt x="108895" y="1510589"/>
                    <a:pt x="128881" y="1530575"/>
                    <a:pt x="128881" y="1555230"/>
                  </a:cubicBezTo>
                  <a:cubicBezTo>
                    <a:pt x="128881" y="1579885"/>
                    <a:pt x="108895" y="1599871"/>
                    <a:pt x="84240" y="1599871"/>
                  </a:cubicBezTo>
                  <a:cubicBezTo>
                    <a:pt x="59585" y="1599871"/>
                    <a:pt x="39599" y="1579885"/>
                    <a:pt x="39599" y="1555230"/>
                  </a:cubicBezTo>
                  <a:cubicBezTo>
                    <a:pt x="39599" y="1530575"/>
                    <a:pt x="59585" y="1510589"/>
                    <a:pt x="84240" y="1510589"/>
                  </a:cubicBezTo>
                  <a:close/>
                  <a:moveTo>
                    <a:pt x="560439" y="0"/>
                  </a:moveTo>
                  <a:lnTo>
                    <a:pt x="654204" y="2291"/>
                  </a:lnTo>
                  <a:lnTo>
                    <a:pt x="657357" y="1045029"/>
                  </a:lnTo>
                  <a:lnTo>
                    <a:pt x="428508" y="1055298"/>
                  </a:lnTo>
                  <a:lnTo>
                    <a:pt x="428508" y="1244727"/>
                  </a:lnTo>
                  <a:lnTo>
                    <a:pt x="364704" y="1244727"/>
                  </a:lnTo>
                  <a:lnTo>
                    <a:pt x="364704" y="1423937"/>
                  </a:lnTo>
                  <a:lnTo>
                    <a:pt x="633419" y="1423937"/>
                  </a:lnTo>
                  <a:lnTo>
                    <a:pt x="633419" y="1510589"/>
                  </a:lnTo>
                  <a:lnTo>
                    <a:pt x="84240" y="1510589"/>
                  </a:lnTo>
                  <a:lnTo>
                    <a:pt x="40789" y="1510589"/>
                  </a:lnTo>
                  <a:lnTo>
                    <a:pt x="40789" y="1423937"/>
                  </a:lnTo>
                  <a:lnTo>
                    <a:pt x="309504" y="1423937"/>
                  </a:lnTo>
                  <a:lnTo>
                    <a:pt x="309504" y="1244727"/>
                  </a:lnTo>
                  <a:lnTo>
                    <a:pt x="248257" y="1244727"/>
                  </a:lnTo>
                  <a:lnTo>
                    <a:pt x="248257" y="1063386"/>
                  </a:lnTo>
                  <a:lnTo>
                    <a:pt x="0" y="1074526"/>
                  </a:lnTo>
                  <a:lnTo>
                    <a:pt x="16855" y="943897"/>
                  </a:lnTo>
                  <a:lnTo>
                    <a:pt x="493017" y="914400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grpSp>
          <p:nvGrpSpPr>
            <p:cNvPr id="64" name="Group 121"/>
            <p:cNvGrpSpPr>
              <a:grpSpLocks/>
            </p:cNvGrpSpPr>
            <p:nvPr/>
          </p:nvGrpSpPr>
          <p:grpSpPr bwMode="auto">
            <a:xfrm>
              <a:off x="8636958" y="2346185"/>
              <a:ext cx="714330" cy="432425"/>
              <a:chOff x="6250696" y="3194079"/>
              <a:chExt cx="714330" cy="432425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6495941" y="3550356"/>
                <a:ext cx="457291" cy="641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th-TH" sz="1300">
                  <a:solidFill>
                    <a:srgbClr val="FFFFFF"/>
                  </a:solidFill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6277489" y="3209366"/>
                <a:ext cx="227189" cy="370134"/>
              </a:xfrm>
              <a:custGeom>
                <a:avLst/>
                <a:gdLst>
                  <a:gd name="connsiteX0" fmla="*/ 0 w 261257"/>
                  <a:gd name="connsiteY0" fmla="*/ 37925 h 429810"/>
                  <a:gd name="connsiteX1" fmla="*/ 210691 w 261257"/>
                  <a:gd name="connsiteY1" fmla="*/ 429810 h 429810"/>
                  <a:gd name="connsiteX2" fmla="*/ 261257 w 261257"/>
                  <a:gd name="connsiteY2" fmla="*/ 396100 h 429810"/>
                  <a:gd name="connsiteX3" fmla="*/ 46352 w 261257"/>
                  <a:gd name="connsiteY3" fmla="*/ 0 h 429810"/>
                  <a:gd name="connsiteX4" fmla="*/ 0 w 261257"/>
                  <a:gd name="connsiteY4" fmla="*/ 37925 h 429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257" h="429810">
                    <a:moveTo>
                      <a:pt x="0" y="37925"/>
                    </a:moveTo>
                    <a:lnTo>
                      <a:pt x="210691" y="429810"/>
                    </a:lnTo>
                    <a:lnTo>
                      <a:pt x="261257" y="396100"/>
                    </a:lnTo>
                    <a:lnTo>
                      <a:pt x="46352" y="0"/>
                    </a:lnTo>
                    <a:lnTo>
                      <a:pt x="0" y="379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6251276" y="3194793"/>
                <a:ext cx="262142" cy="428425"/>
              </a:xfrm>
              <a:custGeom>
                <a:avLst/>
                <a:gdLst>
                  <a:gd name="connsiteX0" fmla="*/ 0 w 261257"/>
                  <a:gd name="connsiteY0" fmla="*/ 37925 h 429810"/>
                  <a:gd name="connsiteX1" fmla="*/ 210691 w 261257"/>
                  <a:gd name="connsiteY1" fmla="*/ 429810 h 429810"/>
                  <a:gd name="connsiteX2" fmla="*/ 261257 w 261257"/>
                  <a:gd name="connsiteY2" fmla="*/ 396100 h 429810"/>
                  <a:gd name="connsiteX3" fmla="*/ 46352 w 261257"/>
                  <a:gd name="connsiteY3" fmla="*/ 0 h 429810"/>
                  <a:gd name="connsiteX4" fmla="*/ 0 w 261257"/>
                  <a:gd name="connsiteY4" fmla="*/ 37925 h 429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257" h="429810">
                    <a:moveTo>
                      <a:pt x="0" y="37925"/>
                    </a:moveTo>
                    <a:lnTo>
                      <a:pt x="210691" y="429810"/>
                    </a:lnTo>
                    <a:lnTo>
                      <a:pt x="261257" y="396100"/>
                    </a:lnTo>
                    <a:lnTo>
                      <a:pt x="46352" y="0"/>
                    </a:lnTo>
                    <a:lnTo>
                      <a:pt x="0" y="37925"/>
                    </a:lnTo>
                    <a:close/>
                  </a:path>
                </a:pathLst>
              </a:cu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460989" y="3562013"/>
                <a:ext cx="503894" cy="64118"/>
              </a:xfrm>
              <a:prstGeom prst="rect">
                <a:avLst/>
              </a:pr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th-TH" sz="1300">
                  <a:solidFill>
                    <a:srgbClr val="FFFFFF"/>
                  </a:solidFill>
                  <a:latin typeface="IrisUPC" pitchFamily="34" charset="-34"/>
                  <a:cs typeface="IrisUPC" pitchFamily="34" charset="-34"/>
                </a:endParaRPr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8255976" y="2871501"/>
              <a:ext cx="104857" cy="821875"/>
            </a:xfrm>
            <a:prstGeom prst="rect">
              <a:avLst/>
            </a:pr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9330758" y="2871501"/>
              <a:ext cx="104857" cy="821875"/>
            </a:xfrm>
            <a:prstGeom prst="rect">
              <a:avLst/>
            </a:pr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  <a:latin typeface="IrisUPC" pitchFamily="34" charset="-34"/>
                <a:cs typeface="IrisUPC" pitchFamily="34" charset="-34"/>
              </a:endParaRPr>
            </a:p>
          </p:txBody>
        </p:sp>
      </p:grpSp>
      <p:grpSp>
        <p:nvGrpSpPr>
          <p:cNvPr id="74" name="Group 171"/>
          <p:cNvGrpSpPr>
            <a:grpSpLocks noChangeAspect="1"/>
          </p:cNvGrpSpPr>
          <p:nvPr/>
        </p:nvGrpSpPr>
        <p:grpSpPr bwMode="auto">
          <a:xfrm>
            <a:off x="10676909" y="1148761"/>
            <a:ext cx="517960" cy="877342"/>
            <a:chOff x="5596854" y="602149"/>
            <a:chExt cx="3425931" cy="5811174"/>
          </a:xfrm>
        </p:grpSpPr>
        <p:sp>
          <p:nvSpPr>
            <p:cNvPr id="75" name="Freeform 74"/>
            <p:cNvSpPr/>
            <p:nvPr/>
          </p:nvSpPr>
          <p:spPr>
            <a:xfrm rot="9827144">
              <a:off x="5640301" y="763743"/>
              <a:ext cx="124128" cy="403987"/>
            </a:xfrm>
            <a:custGeom>
              <a:avLst/>
              <a:gdLst>
                <a:gd name="connsiteX0" fmla="*/ 0 w 114813"/>
                <a:gd name="connsiteY0" fmla="*/ 61507 h 307534"/>
                <a:gd name="connsiteX1" fmla="*/ 12301 w 114813"/>
                <a:gd name="connsiteY1" fmla="*/ 307534 h 307534"/>
                <a:gd name="connsiteX2" fmla="*/ 106612 w 114813"/>
                <a:gd name="connsiteY2" fmla="*/ 262429 h 307534"/>
                <a:gd name="connsiteX3" fmla="*/ 114813 w 114813"/>
                <a:gd name="connsiteY3" fmla="*/ 0 h 307534"/>
                <a:gd name="connsiteX4" fmla="*/ 0 w 114813"/>
                <a:gd name="connsiteY4" fmla="*/ 61507 h 307534"/>
                <a:gd name="connsiteX0" fmla="*/ 0 w 114813"/>
                <a:gd name="connsiteY0" fmla="*/ 61507 h 342500"/>
                <a:gd name="connsiteX1" fmla="*/ 12301 w 114813"/>
                <a:gd name="connsiteY1" fmla="*/ 307534 h 342500"/>
                <a:gd name="connsiteX2" fmla="*/ 106612 w 114813"/>
                <a:gd name="connsiteY2" fmla="*/ 262429 h 342500"/>
                <a:gd name="connsiteX3" fmla="*/ 114813 w 114813"/>
                <a:gd name="connsiteY3" fmla="*/ 0 h 342500"/>
                <a:gd name="connsiteX4" fmla="*/ 0 w 114813"/>
                <a:gd name="connsiteY4" fmla="*/ 61507 h 342500"/>
                <a:gd name="connsiteX0" fmla="*/ 0 w 114813"/>
                <a:gd name="connsiteY0" fmla="*/ 61507 h 377382"/>
                <a:gd name="connsiteX1" fmla="*/ 12301 w 114813"/>
                <a:gd name="connsiteY1" fmla="*/ 307534 h 377382"/>
                <a:gd name="connsiteX2" fmla="*/ 106612 w 114813"/>
                <a:gd name="connsiteY2" fmla="*/ 262429 h 377382"/>
                <a:gd name="connsiteX3" fmla="*/ 114813 w 114813"/>
                <a:gd name="connsiteY3" fmla="*/ 0 h 377382"/>
                <a:gd name="connsiteX4" fmla="*/ 0 w 114813"/>
                <a:gd name="connsiteY4" fmla="*/ 61507 h 3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13" h="377382">
                  <a:moveTo>
                    <a:pt x="0" y="61507"/>
                  </a:moveTo>
                  <a:lnTo>
                    <a:pt x="12301" y="307534"/>
                  </a:lnTo>
                  <a:cubicBezTo>
                    <a:pt x="19136" y="395010"/>
                    <a:pt x="99778" y="420980"/>
                    <a:pt x="106612" y="262429"/>
                  </a:cubicBezTo>
                  <a:lnTo>
                    <a:pt x="114813" y="0"/>
                  </a:lnTo>
                  <a:lnTo>
                    <a:pt x="0" y="61507"/>
                  </a:lnTo>
                  <a:close/>
                </a:path>
              </a:pathLst>
            </a:custGeom>
            <a:solidFill>
              <a:srgbClr val="FBC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 rot="11040550">
              <a:off x="8849006" y="602149"/>
              <a:ext cx="124128" cy="403987"/>
            </a:xfrm>
            <a:custGeom>
              <a:avLst/>
              <a:gdLst>
                <a:gd name="connsiteX0" fmla="*/ 0 w 114813"/>
                <a:gd name="connsiteY0" fmla="*/ 61507 h 307534"/>
                <a:gd name="connsiteX1" fmla="*/ 12301 w 114813"/>
                <a:gd name="connsiteY1" fmla="*/ 307534 h 307534"/>
                <a:gd name="connsiteX2" fmla="*/ 106612 w 114813"/>
                <a:gd name="connsiteY2" fmla="*/ 262429 h 307534"/>
                <a:gd name="connsiteX3" fmla="*/ 114813 w 114813"/>
                <a:gd name="connsiteY3" fmla="*/ 0 h 307534"/>
                <a:gd name="connsiteX4" fmla="*/ 0 w 114813"/>
                <a:gd name="connsiteY4" fmla="*/ 61507 h 307534"/>
                <a:gd name="connsiteX0" fmla="*/ 0 w 114813"/>
                <a:gd name="connsiteY0" fmla="*/ 61507 h 342500"/>
                <a:gd name="connsiteX1" fmla="*/ 12301 w 114813"/>
                <a:gd name="connsiteY1" fmla="*/ 307534 h 342500"/>
                <a:gd name="connsiteX2" fmla="*/ 106612 w 114813"/>
                <a:gd name="connsiteY2" fmla="*/ 262429 h 342500"/>
                <a:gd name="connsiteX3" fmla="*/ 114813 w 114813"/>
                <a:gd name="connsiteY3" fmla="*/ 0 h 342500"/>
                <a:gd name="connsiteX4" fmla="*/ 0 w 114813"/>
                <a:gd name="connsiteY4" fmla="*/ 61507 h 342500"/>
                <a:gd name="connsiteX0" fmla="*/ 0 w 114813"/>
                <a:gd name="connsiteY0" fmla="*/ 61507 h 377382"/>
                <a:gd name="connsiteX1" fmla="*/ 12301 w 114813"/>
                <a:gd name="connsiteY1" fmla="*/ 307534 h 377382"/>
                <a:gd name="connsiteX2" fmla="*/ 106612 w 114813"/>
                <a:gd name="connsiteY2" fmla="*/ 262429 h 377382"/>
                <a:gd name="connsiteX3" fmla="*/ 114813 w 114813"/>
                <a:gd name="connsiteY3" fmla="*/ 0 h 377382"/>
                <a:gd name="connsiteX4" fmla="*/ 0 w 114813"/>
                <a:gd name="connsiteY4" fmla="*/ 61507 h 3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13" h="377382">
                  <a:moveTo>
                    <a:pt x="0" y="61507"/>
                  </a:moveTo>
                  <a:lnTo>
                    <a:pt x="12301" y="307534"/>
                  </a:lnTo>
                  <a:cubicBezTo>
                    <a:pt x="19136" y="395010"/>
                    <a:pt x="99778" y="420980"/>
                    <a:pt x="106612" y="262429"/>
                  </a:cubicBezTo>
                  <a:lnTo>
                    <a:pt x="114813" y="0"/>
                  </a:lnTo>
                  <a:lnTo>
                    <a:pt x="0" y="61507"/>
                  </a:lnTo>
                  <a:close/>
                </a:path>
              </a:pathLst>
            </a:custGeom>
            <a:solidFill>
              <a:srgbClr val="FBC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grpSp>
          <p:nvGrpSpPr>
            <p:cNvPr id="77" name="Group 174"/>
            <p:cNvGrpSpPr>
              <a:grpSpLocks/>
            </p:cNvGrpSpPr>
            <p:nvPr/>
          </p:nvGrpSpPr>
          <p:grpSpPr bwMode="auto">
            <a:xfrm flipH="1">
              <a:off x="7196748" y="1006947"/>
              <a:ext cx="689807" cy="739366"/>
              <a:chOff x="7410298" y="1222711"/>
              <a:chExt cx="649140" cy="695777"/>
            </a:xfrm>
          </p:grpSpPr>
          <p:sp>
            <p:nvSpPr>
              <p:cNvPr id="87" name="Freeform 86"/>
              <p:cNvSpPr/>
              <p:nvPr/>
            </p:nvSpPr>
            <p:spPr>
              <a:xfrm>
                <a:off x="7479950" y="1403257"/>
                <a:ext cx="578211" cy="514689"/>
              </a:xfrm>
              <a:custGeom>
                <a:avLst/>
                <a:gdLst>
                  <a:gd name="connsiteX0" fmla="*/ 448702 w 577874"/>
                  <a:gd name="connsiteY0" fmla="*/ 0 h 516687"/>
                  <a:gd name="connsiteX1" fmla="*/ 577874 w 577874"/>
                  <a:gd name="connsiteY1" fmla="*/ 220952 h 516687"/>
                  <a:gd name="connsiteX2" fmla="*/ 486094 w 577874"/>
                  <a:gd name="connsiteY2" fmla="*/ 248146 h 516687"/>
                  <a:gd name="connsiteX3" fmla="*/ 479295 w 577874"/>
                  <a:gd name="connsiteY3" fmla="*/ 516687 h 516687"/>
                  <a:gd name="connsiteX4" fmla="*/ 146168 w 577874"/>
                  <a:gd name="connsiteY4" fmla="*/ 513288 h 516687"/>
                  <a:gd name="connsiteX5" fmla="*/ 0 w 577874"/>
                  <a:gd name="connsiteY5" fmla="*/ 142769 h 516687"/>
                  <a:gd name="connsiteX6" fmla="*/ 20395 w 577874"/>
                  <a:gd name="connsiteY6" fmla="*/ 0 h 516687"/>
                  <a:gd name="connsiteX7" fmla="*/ 448702 w 577874"/>
                  <a:gd name="connsiteY7" fmla="*/ 0 h 51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4" h="516687">
                    <a:moveTo>
                      <a:pt x="448702" y="0"/>
                    </a:moveTo>
                    <a:lnTo>
                      <a:pt x="577874" y="220952"/>
                    </a:lnTo>
                    <a:lnTo>
                      <a:pt x="486094" y="248146"/>
                    </a:lnTo>
                    <a:lnTo>
                      <a:pt x="479295" y="516687"/>
                    </a:lnTo>
                    <a:lnTo>
                      <a:pt x="146168" y="513288"/>
                    </a:lnTo>
                    <a:lnTo>
                      <a:pt x="0" y="142769"/>
                    </a:lnTo>
                    <a:lnTo>
                      <a:pt x="20395" y="0"/>
                    </a:lnTo>
                    <a:lnTo>
                      <a:pt x="448702" y="0"/>
                    </a:lnTo>
                    <a:close/>
                  </a:path>
                </a:pathLst>
              </a:custGeom>
              <a:solidFill>
                <a:srgbClr val="FBC2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7882946" y="1496837"/>
                <a:ext cx="35043" cy="35092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th-TH" sz="1300">
                  <a:solidFill>
                    <a:srgbClr val="FFFFFF"/>
                  </a:solidFill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89" name="Freeform 88"/>
              <p:cNvSpPr/>
              <p:nvPr/>
            </p:nvSpPr>
            <p:spPr>
              <a:xfrm>
                <a:off x="7409864" y="1221948"/>
                <a:ext cx="595731" cy="520536"/>
              </a:xfrm>
              <a:custGeom>
                <a:avLst/>
                <a:gdLst>
                  <a:gd name="connsiteX0" fmla="*/ 115575 w 591471"/>
                  <a:gd name="connsiteY0" fmla="*/ 0 h 499691"/>
                  <a:gd name="connsiteX1" fmla="*/ 591471 w 591471"/>
                  <a:gd name="connsiteY1" fmla="*/ 101978 h 499691"/>
                  <a:gd name="connsiteX2" fmla="*/ 486094 w 591471"/>
                  <a:gd name="connsiteY2" fmla="*/ 224351 h 499691"/>
                  <a:gd name="connsiteX3" fmla="*/ 248146 w 591471"/>
                  <a:gd name="connsiteY3" fmla="*/ 234549 h 499691"/>
                  <a:gd name="connsiteX4" fmla="*/ 251545 w 591471"/>
                  <a:gd name="connsiteY4" fmla="*/ 377317 h 499691"/>
                  <a:gd name="connsiteX5" fmla="*/ 180161 w 591471"/>
                  <a:gd name="connsiteY5" fmla="*/ 288937 h 499691"/>
                  <a:gd name="connsiteX6" fmla="*/ 152967 w 591471"/>
                  <a:gd name="connsiteY6" fmla="*/ 499691 h 499691"/>
                  <a:gd name="connsiteX7" fmla="*/ 0 w 591471"/>
                  <a:gd name="connsiteY7" fmla="*/ 248146 h 499691"/>
                  <a:gd name="connsiteX8" fmla="*/ 115575 w 591471"/>
                  <a:gd name="connsiteY8" fmla="*/ 0 h 499691"/>
                  <a:gd name="connsiteX0" fmla="*/ 115575 w 591471"/>
                  <a:gd name="connsiteY0" fmla="*/ 0 h 499691"/>
                  <a:gd name="connsiteX1" fmla="*/ 591471 w 591471"/>
                  <a:gd name="connsiteY1" fmla="*/ 101978 h 499691"/>
                  <a:gd name="connsiteX2" fmla="*/ 550680 w 591471"/>
                  <a:gd name="connsiteY2" fmla="*/ 203956 h 499691"/>
                  <a:gd name="connsiteX3" fmla="*/ 248146 w 591471"/>
                  <a:gd name="connsiteY3" fmla="*/ 234549 h 499691"/>
                  <a:gd name="connsiteX4" fmla="*/ 251545 w 591471"/>
                  <a:gd name="connsiteY4" fmla="*/ 377317 h 499691"/>
                  <a:gd name="connsiteX5" fmla="*/ 180161 w 591471"/>
                  <a:gd name="connsiteY5" fmla="*/ 288937 h 499691"/>
                  <a:gd name="connsiteX6" fmla="*/ 152967 w 591471"/>
                  <a:gd name="connsiteY6" fmla="*/ 499691 h 499691"/>
                  <a:gd name="connsiteX7" fmla="*/ 0 w 591471"/>
                  <a:gd name="connsiteY7" fmla="*/ 248146 h 499691"/>
                  <a:gd name="connsiteX8" fmla="*/ 115575 w 591471"/>
                  <a:gd name="connsiteY8" fmla="*/ 0 h 499691"/>
                  <a:gd name="connsiteX0" fmla="*/ 115575 w 591471"/>
                  <a:gd name="connsiteY0" fmla="*/ 23149 h 522840"/>
                  <a:gd name="connsiteX1" fmla="*/ 591471 w 591471"/>
                  <a:gd name="connsiteY1" fmla="*/ 125127 h 522840"/>
                  <a:gd name="connsiteX2" fmla="*/ 550680 w 591471"/>
                  <a:gd name="connsiteY2" fmla="*/ 227105 h 522840"/>
                  <a:gd name="connsiteX3" fmla="*/ 248146 w 591471"/>
                  <a:gd name="connsiteY3" fmla="*/ 257698 h 522840"/>
                  <a:gd name="connsiteX4" fmla="*/ 251545 w 591471"/>
                  <a:gd name="connsiteY4" fmla="*/ 400466 h 522840"/>
                  <a:gd name="connsiteX5" fmla="*/ 180161 w 591471"/>
                  <a:gd name="connsiteY5" fmla="*/ 312086 h 522840"/>
                  <a:gd name="connsiteX6" fmla="*/ 152967 w 591471"/>
                  <a:gd name="connsiteY6" fmla="*/ 522840 h 522840"/>
                  <a:gd name="connsiteX7" fmla="*/ 0 w 591471"/>
                  <a:gd name="connsiteY7" fmla="*/ 271295 h 522840"/>
                  <a:gd name="connsiteX8" fmla="*/ 115575 w 591471"/>
                  <a:gd name="connsiteY8" fmla="*/ 23149 h 522840"/>
                  <a:gd name="connsiteX0" fmla="*/ 122608 w 598504"/>
                  <a:gd name="connsiteY0" fmla="*/ 23149 h 522840"/>
                  <a:gd name="connsiteX1" fmla="*/ 598504 w 598504"/>
                  <a:gd name="connsiteY1" fmla="*/ 125127 h 522840"/>
                  <a:gd name="connsiteX2" fmla="*/ 557713 w 598504"/>
                  <a:gd name="connsiteY2" fmla="*/ 227105 h 522840"/>
                  <a:gd name="connsiteX3" fmla="*/ 255179 w 598504"/>
                  <a:gd name="connsiteY3" fmla="*/ 257698 h 522840"/>
                  <a:gd name="connsiteX4" fmla="*/ 258578 w 598504"/>
                  <a:gd name="connsiteY4" fmla="*/ 400466 h 522840"/>
                  <a:gd name="connsiteX5" fmla="*/ 187194 w 598504"/>
                  <a:gd name="connsiteY5" fmla="*/ 312086 h 522840"/>
                  <a:gd name="connsiteX6" fmla="*/ 160000 w 598504"/>
                  <a:gd name="connsiteY6" fmla="*/ 522840 h 522840"/>
                  <a:gd name="connsiteX7" fmla="*/ 7033 w 598504"/>
                  <a:gd name="connsiteY7" fmla="*/ 271295 h 522840"/>
                  <a:gd name="connsiteX8" fmla="*/ 122608 w 598504"/>
                  <a:gd name="connsiteY8" fmla="*/ 23149 h 52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8504" h="522840">
                    <a:moveTo>
                      <a:pt x="122608" y="23149"/>
                    </a:moveTo>
                    <a:cubicBezTo>
                      <a:pt x="155027" y="-56192"/>
                      <a:pt x="439872" y="91134"/>
                      <a:pt x="598504" y="125127"/>
                    </a:cubicBezTo>
                    <a:lnTo>
                      <a:pt x="557713" y="227105"/>
                    </a:lnTo>
                    <a:lnTo>
                      <a:pt x="255179" y="257698"/>
                    </a:lnTo>
                    <a:lnTo>
                      <a:pt x="258578" y="400466"/>
                    </a:lnTo>
                    <a:lnTo>
                      <a:pt x="187194" y="312086"/>
                    </a:lnTo>
                    <a:lnTo>
                      <a:pt x="160000" y="522840"/>
                    </a:lnTo>
                    <a:lnTo>
                      <a:pt x="7033" y="271295"/>
                    </a:lnTo>
                    <a:cubicBezTo>
                      <a:pt x="-29140" y="175701"/>
                      <a:pt x="84083" y="105864"/>
                      <a:pt x="122608" y="23149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IrisUPC" pitchFamily="34" charset="-34"/>
                  <a:cs typeface="IrisUPC" pitchFamily="34" charset="-34"/>
                </a:endParaRPr>
              </a:p>
            </p:txBody>
          </p:sp>
        </p:grpSp>
        <p:sp>
          <p:nvSpPr>
            <p:cNvPr id="78" name="Freeform 77"/>
            <p:cNvSpPr/>
            <p:nvPr/>
          </p:nvSpPr>
          <p:spPr>
            <a:xfrm>
              <a:off x="5596854" y="757530"/>
              <a:ext cx="3425931" cy="3039210"/>
            </a:xfrm>
            <a:custGeom>
              <a:avLst/>
              <a:gdLst>
                <a:gd name="connsiteX0" fmla="*/ 713983 w 2041742"/>
                <a:gd name="connsiteY0" fmla="*/ 12526 h 1916482"/>
                <a:gd name="connsiteX1" fmla="*/ 275572 w 2041742"/>
                <a:gd name="connsiteY1" fmla="*/ 363255 h 1916482"/>
                <a:gd name="connsiteX2" fmla="*/ 325676 w 2041742"/>
                <a:gd name="connsiteY2" fmla="*/ 1202499 h 1916482"/>
                <a:gd name="connsiteX3" fmla="*/ 0 w 2041742"/>
                <a:gd name="connsiteY3" fmla="*/ 1515649 h 1916482"/>
                <a:gd name="connsiteX4" fmla="*/ 87682 w 2041742"/>
                <a:gd name="connsiteY4" fmla="*/ 1640910 h 1916482"/>
                <a:gd name="connsiteX5" fmla="*/ 638827 w 2041742"/>
                <a:gd name="connsiteY5" fmla="*/ 1227551 h 1916482"/>
                <a:gd name="connsiteX6" fmla="*/ 601249 w 2041742"/>
                <a:gd name="connsiteY6" fmla="*/ 1916482 h 1916482"/>
                <a:gd name="connsiteX7" fmla="*/ 1753644 w 2041742"/>
                <a:gd name="connsiteY7" fmla="*/ 1903956 h 1916482"/>
                <a:gd name="connsiteX8" fmla="*/ 1578279 w 2041742"/>
                <a:gd name="connsiteY8" fmla="*/ 526093 h 1916482"/>
                <a:gd name="connsiteX9" fmla="*/ 1878904 w 2041742"/>
                <a:gd name="connsiteY9" fmla="*/ 1803748 h 1916482"/>
                <a:gd name="connsiteX10" fmla="*/ 2041742 w 2041742"/>
                <a:gd name="connsiteY10" fmla="*/ 1728592 h 1916482"/>
                <a:gd name="connsiteX11" fmla="*/ 1615857 w 2041742"/>
                <a:gd name="connsiteY11" fmla="*/ 0 h 1916482"/>
                <a:gd name="connsiteX12" fmla="*/ 713983 w 2041742"/>
                <a:gd name="connsiteY12" fmla="*/ 12526 h 1916482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25676 w 2041742"/>
                <a:gd name="connsiteY2" fmla="*/ 1205304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578279 w 2041742"/>
                <a:gd name="connsiteY8" fmla="*/ 528898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25676 w 2041742"/>
                <a:gd name="connsiteY2" fmla="*/ 1205304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55656 w 2041742"/>
                <a:gd name="connsiteY5" fmla="*/ 980719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62139 w 2041742"/>
                <a:gd name="connsiteY2" fmla="*/ 792982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55656 w 2041742"/>
                <a:gd name="connsiteY5" fmla="*/ 980719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36422 w 2064181"/>
                <a:gd name="connsiteY0" fmla="*/ 15331 h 1919287"/>
                <a:gd name="connsiteX1" fmla="*/ 382158 w 2064181"/>
                <a:gd name="connsiteY1" fmla="*/ 211790 h 1919287"/>
                <a:gd name="connsiteX2" fmla="*/ 384578 w 2064181"/>
                <a:gd name="connsiteY2" fmla="*/ 792982 h 1919287"/>
                <a:gd name="connsiteX3" fmla="*/ 0 w 2064181"/>
                <a:gd name="connsiteY3" fmla="*/ 1459551 h 1919287"/>
                <a:gd name="connsiteX4" fmla="*/ 110121 w 2064181"/>
                <a:gd name="connsiteY4" fmla="*/ 1643715 h 1919287"/>
                <a:gd name="connsiteX5" fmla="*/ 678095 w 2064181"/>
                <a:gd name="connsiteY5" fmla="*/ 980719 h 1919287"/>
                <a:gd name="connsiteX6" fmla="*/ 623688 w 2064181"/>
                <a:gd name="connsiteY6" fmla="*/ 1919287 h 1919287"/>
                <a:gd name="connsiteX7" fmla="*/ 1776083 w 2064181"/>
                <a:gd name="connsiteY7" fmla="*/ 1906761 h 1919287"/>
                <a:gd name="connsiteX8" fmla="*/ 1331446 w 2064181"/>
                <a:gd name="connsiteY8" fmla="*/ 542922 h 1919287"/>
                <a:gd name="connsiteX9" fmla="*/ 1901343 w 2064181"/>
                <a:gd name="connsiteY9" fmla="*/ 1806553 h 1919287"/>
                <a:gd name="connsiteX10" fmla="*/ 2064181 w 2064181"/>
                <a:gd name="connsiteY10" fmla="*/ 1731397 h 1919287"/>
                <a:gd name="connsiteX11" fmla="*/ 1422318 w 2064181"/>
                <a:gd name="connsiteY11" fmla="*/ 0 h 1919287"/>
                <a:gd name="connsiteX12" fmla="*/ 736422 w 2064181"/>
                <a:gd name="connsiteY12" fmla="*/ 15331 h 1919287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776083 w 2064181"/>
                <a:gd name="connsiteY7" fmla="*/ 1906761 h 1910873"/>
                <a:gd name="connsiteX8" fmla="*/ 1331446 w 2064181"/>
                <a:gd name="connsiteY8" fmla="*/ 542922 h 1910873"/>
                <a:gd name="connsiteX9" fmla="*/ 1901343 w 2064181"/>
                <a:gd name="connsiteY9" fmla="*/ 1806553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453519 w 2064181"/>
                <a:gd name="connsiteY7" fmla="*/ 1878712 h 1910873"/>
                <a:gd name="connsiteX8" fmla="*/ 1331446 w 2064181"/>
                <a:gd name="connsiteY8" fmla="*/ 542922 h 1910873"/>
                <a:gd name="connsiteX9" fmla="*/ 1901343 w 2064181"/>
                <a:gd name="connsiteY9" fmla="*/ 1806553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453519 w 2064181"/>
                <a:gd name="connsiteY7" fmla="*/ 1878712 h 1910873"/>
                <a:gd name="connsiteX8" fmla="*/ 1331446 w 2064181"/>
                <a:gd name="connsiteY8" fmla="*/ 542922 h 1910873"/>
                <a:gd name="connsiteX9" fmla="*/ 1676950 w 2064181"/>
                <a:gd name="connsiteY9" fmla="*/ 1736430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1820154"/>
                <a:gd name="connsiteY0" fmla="*/ 15331 h 1910873"/>
                <a:gd name="connsiteX1" fmla="*/ 382158 w 1820154"/>
                <a:gd name="connsiteY1" fmla="*/ 211790 h 1910873"/>
                <a:gd name="connsiteX2" fmla="*/ 384578 w 1820154"/>
                <a:gd name="connsiteY2" fmla="*/ 792982 h 1910873"/>
                <a:gd name="connsiteX3" fmla="*/ 0 w 1820154"/>
                <a:gd name="connsiteY3" fmla="*/ 1459551 h 1910873"/>
                <a:gd name="connsiteX4" fmla="*/ 110121 w 1820154"/>
                <a:gd name="connsiteY4" fmla="*/ 1643715 h 1910873"/>
                <a:gd name="connsiteX5" fmla="*/ 678095 w 1820154"/>
                <a:gd name="connsiteY5" fmla="*/ 980719 h 1910873"/>
                <a:gd name="connsiteX6" fmla="*/ 525516 w 1820154"/>
                <a:gd name="connsiteY6" fmla="*/ 1910873 h 1910873"/>
                <a:gd name="connsiteX7" fmla="*/ 1453519 w 1820154"/>
                <a:gd name="connsiteY7" fmla="*/ 1878712 h 1910873"/>
                <a:gd name="connsiteX8" fmla="*/ 1331446 w 1820154"/>
                <a:gd name="connsiteY8" fmla="*/ 542922 h 1910873"/>
                <a:gd name="connsiteX9" fmla="*/ 1676950 w 1820154"/>
                <a:gd name="connsiteY9" fmla="*/ 1736430 h 1910873"/>
                <a:gd name="connsiteX10" fmla="*/ 1820154 w 1820154"/>
                <a:gd name="connsiteY10" fmla="*/ 1725788 h 1910873"/>
                <a:gd name="connsiteX11" fmla="*/ 1422318 w 1820154"/>
                <a:gd name="connsiteY11" fmla="*/ 0 h 1910873"/>
                <a:gd name="connsiteX12" fmla="*/ 736422 w 1820154"/>
                <a:gd name="connsiteY12" fmla="*/ 15331 h 1910873"/>
                <a:gd name="connsiteX0" fmla="*/ 736422 w 1820154"/>
                <a:gd name="connsiteY0" fmla="*/ 15331 h 1948451"/>
                <a:gd name="connsiteX1" fmla="*/ 382158 w 1820154"/>
                <a:gd name="connsiteY1" fmla="*/ 211790 h 1948451"/>
                <a:gd name="connsiteX2" fmla="*/ 384578 w 1820154"/>
                <a:gd name="connsiteY2" fmla="*/ 792982 h 1948451"/>
                <a:gd name="connsiteX3" fmla="*/ 0 w 1820154"/>
                <a:gd name="connsiteY3" fmla="*/ 1459551 h 1948451"/>
                <a:gd name="connsiteX4" fmla="*/ 110121 w 1820154"/>
                <a:gd name="connsiteY4" fmla="*/ 1643715 h 1948451"/>
                <a:gd name="connsiteX5" fmla="*/ 678095 w 1820154"/>
                <a:gd name="connsiteY5" fmla="*/ 980719 h 1948451"/>
                <a:gd name="connsiteX6" fmla="*/ 412782 w 1820154"/>
                <a:gd name="connsiteY6" fmla="*/ 1948451 h 1948451"/>
                <a:gd name="connsiteX7" fmla="*/ 1453519 w 1820154"/>
                <a:gd name="connsiteY7" fmla="*/ 1878712 h 1948451"/>
                <a:gd name="connsiteX8" fmla="*/ 1331446 w 1820154"/>
                <a:gd name="connsiteY8" fmla="*/ 542922 h 1948451"/>
                <a:gd name="connsiteX9" fmla="*/ 1676950 w 1820154"/>
                <a:gd name="connsiteY9" fmla="*/ 1736430 h 1948451"/>
                <a:gd name="connsiteX10" fmla="*/ 1820154 w 1820154"/>
                <a:gd name="connsiteY10" fmla="*/ 1725788 h 1948451"/>
                <a:gd name="connsiteX11" fmla="*/ 1422318 w 1820154"/>
                <a:gd name="connsiteY11" fmla="*/ 0 h 1948451"/>
                <a:gd name="connsiteX12" fmla="*/ 736422 w 1820154"/>
                <a:gd name="connsiteY12" fmla="*/ 15331 h 1948451"/>
                <a:gd name="connsiteX0" fmla="*/ 736422 w 1820154"/>
                <a:gd name="connsiteY0" fmla="*/ 15331 h 1978920"/>
                <a:gd name="connsiteX1" fmla="*/ 382158 w 1820154"/>
                <a:gd name="connsiteY1" fmla="*/ 211790 h 1978920"/>
                <a:gd name="connsiteX2" fmla="*/ 384578 w 1820154"/>
                <a:gd name="connsiteY2" fmla="*/ 792982 h 1978920"/>
                <a:gd name="connsiteX3" fmla="*/ 0 w 1820154"/>
                <a:gd name="connsiteY3" fmla="*/ 1459551 h 1978920"/>
                <a:gd name="connsiteX4" fmla="*/ 110121 w 1820154"/>
                <a:gd name="connsiteY4" fmla="*/ 1643715 h 1978920"/>
                <a:gd name="connsiteX5" fmla="*/ 678095 w 1820154"/>
                <a:gd name="connsiteY5" fmla="*/ 980719 h 1978920"/>
                <a:gd name="connsiteX6" fmla="*/ 412782 w 1820154"/>
                <a:gd name="connsiteY6" fmla="*/ 1948451 h 1978920"/>
                <a:gd name="connsiteX7" fmla="*/ 1503623 w 1820154"/>
                <a:gd name="connsiteY7" fmla="*/ 1978920 h 1978920"/>
                <a:gd name="connsiteX8" fmla="*/ 1331446 w 1820154"/>
                <a:gd name="connsiteY8" fmla="*/ 542922 h 1978920"/>
                <a:gd name="connsiteX9" fmla="*/ 1676950 w 1820154"/>
                <a:gd name="connsiteY9" fmla="*/ 1736430 h 1978920"/>
                <a:gd name="connsiteX10" fmla="*/ 1820154 w 1820154"/>
                <a:gd name="connsiteY10" fmla="*/ 1725788 h 1978920"/>
                <a:gd name="connsiteX11" fmla="*/ 1422318 w 1820154"/>
                <a:gd name="connsiteY11" fmla="*/ 0 h 1978920"/>
                <a:gd name="connsiteX12" fmla="*/ 736422 w 1820154"/>
                <a:gd name="connsiteY12" fmla="*/ 15331 h 1978920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84578 w 1820154"/>
                <a:gd name="connsiteY2" fmla="*/ 792982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678095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84578 w 1820154"/>
                <a:gd name="connsiteY2" fmla="*/ 792982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590413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47000 w 1820154"/>
                <a:gd name="connsiteY2" fmla="*/ 930768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590413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45206"/>
                <a:gd name="connsiteY0" fmla="*/ 15331 h 2011081"/>
                <a:gd name="connsiteX1" fmla="*/ 382158 w 1845206"/>
                <a:gd name="connsiteY1" fmla="*/ 211790 h 2011081"/>
                <a:gd name="connsiteX2" fmla="*/ 347000 w 1845206"/>
                <a:gd name="connsiteY2" fmla="*/ 930768 h 2011081"/>
                <a:gd name="connsiteX3" fmla="*/ 0 w 1845206"/>
                <a:gd name="connsiteY3" fmla="*/ 1459551 h 2011081"/>
                <a:gd name="connsiteX4" fmla="*/ 110121 w 1845206"/>
                <a:gd name="connsiteY4" fmla="*/ 1643715 h 2011081"/>
                <a:gd name="connsiteX5" fmla="*/ 590413 w 1845206"/>
                <a:gd name="connsiteY5" fmla="*/ 980719 h 2011081"/>
                <a:gd name="connsiteX6" fmla="*/ 400256 w 1845206"/>
                <a:gd name="connsiteY6" fmla="*/ 2011081 h 2011081"/>
                <a:gd name="connsiteX7" fmla="*/ 1503623 w 1845206"/>
                <a:gd name="connsiteY7" fmla="*/ 1978920 h 2011081"/>
                <a:gd name="connsiteX8" fmla="*/ 1331446 w 1845206"/>
                <a:gd name="connsiteY8" fmla="*/ 542922 h 2011081"/>
                <a:gd name="connsiteX9" fmla="*/ 1676950 w 1845206"/>
                <a:gd name="connsiteY9" fmla="*/ 1736430 h 2011081"/>
                <a:gd name="connsiteX10" fmla="*/ 1845206 w 1845206"/>
                <a:gd name="connsiteY10" fmla="*/ 1500319 h 2011081"/>
                <a:gd name="connsiteX11" fmla="*/ 1422318 w 1845206"/>
                <a:gd name="connsiteY11" fmla="*/ 0 h 2011081"/>
                <a:gd name="connsiteX12" fmla="*/ 736422 w 1845206"/>
                <a:gd name="connsiteY12" fmla="*/ 15331 h 2011081"/>
                <a:gd name="connsiteX0" fmla="*/ 736422 w 1845206"/>
                <a:gd name="connsiteY0" fmla="*/ 15331 h 2011081"/>
                <a:gd name="connsiteX1" fmla="*/ 382158 w 1845206"/>
                <a:gd name="connsiteY1" fmla="*/ 211790 h 2011081"/>
                <a:gd name="connsiteX2" fmla="*/ 347000 w 1845206"/>
                <a:gd name="connsiteY2" fmla="*/ 930768 h 2011081"/>
                <a:gd name="connsiteX3" fmla="*/ 0 w 1845206"/>
                <a:gd name="connsiteY3" fmla="*/ 1459551 h 2011081"/>
                <a:gd name="connsiteX4" fmla="*/ 110121 w 1845206"/>
                <a:gd name="connsiteY4" fmla="*/ 1643715 h 2011081"/>
                <a:gd name="connsiteX5" fmla="*/ 590413 w 1845206"/>
                <a:gd name="connsiteY5" fmla="*/ 980719 h 2011081"/>
                <a:gd name="connsiteX6" fmla="*/ 400256 w 1845206"/>
                <a:gd name="connsiteY6" fmla="*/ 2011081 h 2011081"/>
                <a:gd name="connsiteX7" fmla="*/ 1503623 w 1845206"/>
                <a:gd name="connsiteY7" fmla="*/ 1978920 h 2011081"/>
                <a:gd name="connsiteX8" fmla="*/ 1331446 w 1845206"/>
                <a:gd name="connsiteY8" fmla="*/ 542922 h 2011081"/>
                <a:gd name="connsiteX9" fmla="*/ 1676950 w 1845206"/>
                <a:gd name="connsiteY9" fmla="*/ 1736430 h 2011081"/>
                <a:gd name="connsiteX10" fmla="*/ 1845206 w 1845206"/>
                <a:gd name="connsiteY10" fmla="*/ 1500319 h 2011081"/>
                <a:gd name="connsiteX11" fmla="*/ 1422318 w 1845206"/>
                <a:gd name="connsiteY11" fmla="*/ 0 h 2011081"/>
                <a:gd name="connsiteX12" fmla="*/ 736422 w 1845206"/>
                <a:gd name="connsiteY12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76950 w 1847898"/>
                <a:gd name="connsiteY9" fmla="*/ 1736430 h 2011081"/>
                <a:gd name="connsiteX10" fmla="*/ 1845206 w 1847898"/>
                <a:gd name="connsiteY10" fmla="*/ 1500319 h 2011081"/>
                <a:gd name="connsiteX11" fmla="*/ 1422318 w 1847898"/>
                <a:gd name="connsiteY11" fmla="*/ 0 h 2011081"/>
                <a:gd name="connsiteX12" fmla="*/ 736422 w 1847898"/>
                <a:gd name="connsiteY12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63349 w 1850698"/>
                <a:gd name="connsiteY9" fmla="*/ 1192778 h 2011081"/>
                <a:gd name="connsiteX10" fmla="*/ 1676950 w 1850698"/>
                <a:gd name="connsiteY10" fmla="*/ 1736430 h 2011081"/>
                <a:gd name="connsiteX11" fmla="*/ 1848166 w 1850698"/>
                <a:gd name="connsiteY11" fmla="*/ 1731138 h 2011081"/>
                <a:gd name="connsiteX12" fmla="*/ 1422318 w 1850698"/>
                <a:gd name="connsiteY12" fmla="*/ 0 h 2011081"/>
                <a:gd name="connsiteX13" fmla="*/ 736422 w 18506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63349 w 1850698"/>
                <a:gd name="connsiteY9" fmla="*/ 1192778 h 2011081"/>
                <a:gd name="connsiteX10" fmla="*/ 1676950 w 1850698"/>
                <a:gd name="connsiteY10" fmla="*/ 1736430 h 2011081"/>
                <a:gd name="connsiteX11" fmla="*/ 1848166 w 1850698"/>
                <a:gd name="connsiteY11" fmla="*/ 1731138 h 2011081"/>
                <a:gd name="connsiteX12" fmla="*/ 1422318 w 1850698"/>
                <a:gd name="connsiteY12" fmla="*/ 0 h 2011081"/>
                <a:gd name="connsiteX13" fmla="*/ 736422 w 18506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90413 w 1850698"/>
                <a:gd name="connsiteY4" fmla="*/ 980719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90413 w 1850698"/>
                <a:gd name="connsiteY4" fmla="*/ 980719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202840 w 1850698"/>
                <a:gd name="connsiteY3" fmla="*/ 1646912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54882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206038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206038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48488 w 1802740"/>
                <a:gd name="connsiteY3" fmla="*/ 1614940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48488 w 1802740"/>
                <a:gd name="connsiteY3" fmla="*/ 1614940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0902"/>
                <a:gd name="connsiteY0" fmla="*/ 15331 h 2011081"/>
                <a:gd name="connsiteX1" fmla="*/ 244689 w 1800902"/>
                <a:gd name="connsiteY1" fmla="*/ 930768 h 2011081"/>
                <a:gd name="connsiteX2" fmla="*/ 0 w 1800902"/>
                <a:gd name="connsiteY2" fmla="*/ 1501115 h 2011081"/>
                <a:gd name="connsiteX3" fmla="*/ 148488 w 1800902"/>
                <a:gd name="connsiteY3" fmla="*/ 1614940 h 2011081"/>
                <a:gd name="connsiteX4" fmla="*/ 454773 w 1800902"/>
                <a:gd name="connsiteY4" fmla="*/ 1030823 h 2011081"/>
                <a:gd name="connsiteX5" fmla="*/ 352298 w 1800902"/>
                <a:gd name="connsiteY5" fmla="*/ 2011081 h 2011081"/>
                <a:gd name="connsiteX6" fmla="*/ 1455665 w 1800902"/>
                <a:gd name="connsiteY6" fmla="*/ 1978920 h 2011081"/>
                <a:gd name="connsiteX7" fmla="*/ 1283488 w 1800902"/>
                <a:gd name="connsiteY7" fmla="*/ 542922 h 2011081"/>
                <a:gd name="connsiteX8" fmla="*/ 1628992 w 1800902"/>
                <a:gd name="connsiteY8" fmla="*/ 1736430 h 2011081"/>
                <a:gd name="connsiteX9" fmla="*/ 1800208 w 1800902"/>
                <a:gd name="connsiteY9" fmla="*/ 1731138 h 2011081"/>
                <a:gd name="connsiteX10" fmla="*/ 1287275 w 1800902"/>
                <a:gd name="connsiteY10" fmla="*/ 0 h 2011081"/>
                <a:gd name="connsiteX11" fmla="*/ 688464 w 1800902"/>
                <a:gd name="connsiteY11" fmla="*/ 15331 h 2011081"/>
                <a:gd name="connsiteX0" fmla="*/ 688464 w 2648983"/>
                <a:gd name="connsiteY0" fmla="*/ 15331 h 2011081"/>
                <a:gd name="connsiteX1" fmla="*/ 244689 w 2648983"/>
                <a:gd name="connsiteY1" fmla="*/ 930768 h 2011081"/>
                <a:gd name="connsiteX2" fmla="*/ 0 w 2648983"/>
                <a:gd name="connsiteY2" fmla="*/ 1501115 h 2011081"/>
                <a:gd name="connsiteX3" fmla="*/ 148488 w 2648983"/>
                <a:gd name="connsiteY3" fmla="*/ 1614940 h 2011081"/>
                <a:gd name="connsiteX4" fmla="*/ 454773 w 2648983"/>
                <a:gd name="connsiteY4" fmla="*/ 1030823 h 2011081"/>
                <a:gd name="connsiteX5" fmla="*/ 352298 w 2648983"/>
                <a:gd name="connsiteY5" fmla="*/ 2011081 h 2011081"/>
                <a:gd name="connsiteX6" fmla="*/ 1455665 w 2648983"/>
                <a:gd name="connsiteY6" fmla="*/ 1978920 h 2011081"/>
                <a:gd name="connsiteX7" fmla="*/ 1283488 w 2648983"/>
                <a:gd name="connsiteY7" fmla="*/ 542922 h 2011081"/>
                <a:gd name="connsiteX8" fmla="*/ 1628992 w 2648983"/>
                <a:gd name="connsiteY8" fmla="*/ 1736430 h 2011081"/>
                <a:gd name="connsiteX9" fmla="*/ 2648913 w 2648983"/>
                <a:gd name="connsiteY9" fmla="*/ 198754 h 2011081"/>
                <a:gd name="connsiteX10" fmla="*/ 1287275 w 2648983"/>
                <a:gd name="connsiteY10" fmla="*/ 0 h 2011081"/>
                <a:gd name="connsiteX11" fmla="*/ 688464 w 2648983"/>
                <a:gd name="connsiteY11" fmla="*/ 15331 h 2011081"/>
                <a:gd name="connsiteX0" fmla="*/ 688464 w 2779648"/>
                <a:gd name="connsiteY0" fmla="*/ 15331 h 2011081"/>
                <a:gd name="connsiteX1" fmla="*/ 244689 w 2779648"/>
                <a:gd name="connsiteY1" fmla="*/ 930768 h 2011081"/>
                <a:gd name="connsiteX2" fmla="*/ 0 w 2779648"/>
                <a:gd name="connsiteY2" fmla="*/ 1501115 h 2011081"/>
                <a:gd name="connsiteX3" fmla="*/ 148488 w 2779648"/>
                <a:gd name="connsiteY3" fmla="*/ 1614940 h 2011081"/>
                <a:gd name="connsiteX4" fmla="*/ 454773 w 2779648"/>
                <a:gd name="connsiteY4" fmla="*/ 1030823 h 2011081"/>
                <a:gd name="connsiteX5" fmla="*/ 352298 w 2779648"/>
                <a:gd name="connsiteY5" fmla="*/ 2011081 h 2011081"/>
                <a:gd name="connsiteX6" fmla="*/ 1455665 w 2779648"/>
                <a:gd name="connsiteY6" fmla="*/ 1978920 h 2011081"/>
                <a:gd name="connsiteX7" fmla="*/ 1283488 w 2779648"/>
                <a:gd name="connsiteY7" fmla="*/ 542922 h 2011081"/>
                <a:gd name="connsiteX8" fmla="*/ 1628992 w 2779648"/>
                <a:gd name="connsiteY8" fmla="*/ 1736430 h 2011081"/>
                <a:gd name="connsiteX9" fmla="*/ 2648913 w 2779648"/>
                <a:gd name="connsiteY9" fmla="*/ 198754 h 2011081"/>
                <a:gd name="connsiteX10" fmla="*/ 2613458 w 2779648"/>
                <a:gd name="connsiteY10" fmla="*/ 30139 h 2011081"/>
                <a:gd name="connsiteX11" fmla="*/ 1287275 w 2779648"/>
                <a:gd name="connsiteY11" fmla="*/ 0 h 2011081"/>
                <a:gd name="connsiteX12" fmla="*/ 688464 w 2779648"/>
                <a:gd name="connsiteY12" fmla="*/ 15331 h 2011081"/>
                <a:gd name="connsiteX0" fmla="*/ 688464 w 2779648"/>
                <a:gd name="connsiteY0" fmla="*/ 15331 h 2011081"/>
                <a:gd name="connsiteX1" fmla="*/ 244689 w 2779648"/>
                <a:gd name="connsiteY1" fmla="*/ 930768 h 2011081"/>
                <a:gd name="connsiteX2" fmla="*/ 0 w 2779648"/>
                <a:gd name="connsiteY2" fmla="*/ 1501115 h 2011081"/>
                <a:gd name="connsiteX3" fmla="*/ 148488 w 2779648"/>
                <a:gd name="connsiteY3" fmla="*/ 1614940 h 2011081"/>
                <a:gd name="connsiteX4" fmla="*/ 454773 w 2779648"/>
                <a:gd name="connsiteY4" fmla="*/ 1030823 h 2011081"/>
                <a:gd name="connsiteX5" fmla="*/ 352298 w 2779648"/>
                <a:gd name="connsiteY5" fmla="*/ 2011081 h 2011081"/>
                <a:gd name="connsiteX6" fmla="*/ 1455665 w 2779648"/>
                <a:gd name="connsiteY6" fmla="*/ 1978920 h 2011081"/>
                <a:gd name="connsiteX7" fmla="*/ 1283488 w 2779648"/>
                <a:gd name="connsiteY7" fmla="*/ 542922 h 2011081"/>
                <a:gd name="connsiteX8" fmla="*/ 1628992 w 2779648"/>
                <a:gd name="connsiteY8" fmla="*/ 1736430 h 2011081"/>
                <a:gd name="connsiteX9" fmla="*/ 2648913 w 2779648"/>
                <a:gd name="connsiteY9" fmla="*/ 198754 h 2011081"/>
                <a:gd name="connsiteX10" fmla="*/ 2613458 w 2779648"/>
                <a:gd name="connsiteY10" fmla="*/ 30139 h 2011081"/>
                <a:gd name="connsiteX11" fmla="*/ 1287275 w 2779648"/>
                <a:gd name="connsiteY11" fmla="*/ 0 h 2011081"/>
                <a:gd name="connsiteX12" fmla="*/ 688464 w 2779648"/>
                <a:gd name="connsiteY12" fmla="*/ 15331 h 2011081"/>
                <a:gd name="connsiteX0" fmla="*/ 688464 w 2879632"/>
                <a:gd name="connsiteY0" fmla="*/ 15331 h 2011081"/>
                <a:gd name="connsiteX1" fmla="*/ 244689 w 2879632"/>
                <a:gd name="connsiteY1" fmla="*/ 930768 h 2011081"/>
                <a:gd name="connsiteX2" fmla="*/ 0 w 2879632"/>
                <a:gd name="connsiteY2" fmla="*/ 1501115 h 2011081"/>
                <a:gd name="connsiteX3" fmla="*/ 148488 w 2879632"/>
                <a:gd name="connsiteY3" fmla="*/ 1614940 h 2011081"/>
                <a:gd name="connsiteX4" fmla="*/ 454773 w 2879632"/>
                <a:gd name="connsiteY4" fmla="*/ 1030823 h 2011081"/>
                <a:gd name="connsiteX5" fmla="*/ 352298 w 2879632"/>
                <a:gd name="connsiteY5" fmla="*/ 2011081 h 2011081"/>
                <a:gd name="connsiteX6" fmla="*/ 1455665 w 2879632"/>
                <a:gd name="connsiteY6" fmla="*/ 1978920 h 2011081"/>
                <a:gd name="connsiteX7" fmla="*/ 1283488 w 2879632"/>
                <a:gd name="connsiteY7" fmla="*/ 542922 h 2011081"/>
                <a:gd name="connsiteX8" fmla="*/ 2873120 w 2879632"/>
                <a:gd name="connsiteY8" fmla="*/ 313032 h 2011081"/>
                <a:gd name="connsiteX9" fmla="*/ 2648913 w 2879632"/>
                <a:gd name="connsiteY9" fmla="*/ 198754 h 2011081"/>
                <a:gd name="connsiteX10" fmla="*/ 2613458 w 2879632"/>
                <a:gd name="connsiteY10" fmla="*/ 30139 h 2011081"/>
                <a:gd name="connsiteX11" fmla="*/ 1287275 w 2879632"/>
                <a:gd name="connsiteY11" fmla="*/ 0 h 2011081"/>
                <a:gd name="connsiteX12" fmla="*/ 688464 w 2879632"/>
                <a:gd name="connsiteY12" fmla="*/ 15331 h 2011081"/>
                <a:gd name="connsiteX0" fmla="*/ 688464 w 2967554"/>
                <a:gd name="connsiteY0" fmla="*/ 80271 h 2076021"/>
                <a:gd name="connsiteX1" fmla="*/ 244689 w 2967554"/>
                <a:gd name="connsiteY1" fmla="*/ 995708 h 2076021"/>
                <a:gd name="connsiteX2" fmla="*/ 0 w 2967554"/>
                <a:gd name="connsiteY2" fmla="*/ 1566055 h 2076021"/>
                <a:gd name="connsiteX3" fmla="*/ 148488 w 2967554"/>
                <a:gd name="connsiteY3" fmla="*/ 1679880 h 2076021"/>
                <a:gd name="connsiteX4" fmla="*/ 454773 w 2967554"/>
                <a:gd name="connsiteY4" fmla="*/ 1095763 h 2076021"/>
                <a:gd name="connsiteX5" fmla="*/ 352298 w 2967554"/>
                <a:gd name="connsiteY5" fmla="*/ 2076021 h 2076021"/>
                <a:gd name="connsiteX6" fmla="*/ 1455665 w 2967554"/>
                <a:gd name="connsiteY6" fmla="*/ 2043860 h 2076021"/>
                <a:gd name="connsiteX7" fmla="*/ 1283488 w 2967554"/>
                <a:gd name="connsiteY7" fmla="*/ 607862 h 2076021"/>
                <a:gd name="connsiteX8" fmla="*/ 2873120 w 2967554"/>
                <a:gd name="connsiteY8" fmla="*/ 377972 h 2076021"/>
                <a:gd name="connsiteX9" fmla="*/ 2910646 w 2967554"/>
                <a:gd name="connsiteY9" fmla="*/ 113107 h 2076021"/>
                <a:gd name="connsiteX10" fmla="*/ 2613458 w 2967554"/>
                <a:gd name="connsiteY10" fmla="*/ 95079 h 2076021"/>
                <a:gd name="connsiteX11" fmla="*/ 1287275 w 2967554"/>
                <a:gd name="connsiteY11" fmla="*/ 64940 h 2076021"/>
                <a:gd name="connsiteX12" fmla="*/ 688464 w 2967554"/>
                <a:gd name="connsiteY12" fmla="*/ 80271 h 2076021"/>
                <a:gd name="connsiteX0" fmla="*/ 688464 w 2967554"/>
                <a:gd name="connsiteY0" fmla="*/ 80271 h 2076021"/>
                <a:gd name="connsiteX1" fmla="*/ 244689 w 2967554"/>
                <a:gd name="connsiteY1" fmla="*/ 995708 h 2076021"/>
                <a:gd name="connsiteX2" fmla="*/ 0 w 2967554"/>
                <a:gd name="connsiteY2" fmla="*/ 1566055 h 2076021"/>
                <a:gd name="connsiteX3" fmla="*/ 148488 w 2967554"/>
                <a:gd name="connsiteY3" fmla="*/ 1679880 h 2076021"/>
                <a:gd name="connsiteX4" fmla="*/ 454773 w 2967554"/>
                <a:gd name="connsiteY4" fmla="*/ 1095763 h 2076021"/>
                <a:gd name="connsiteX5" fmla="*/ 352298 w 2967554"/>
                <a:gd name="connsiteY5" fmla="*/ 2076021 h 2076021"/>
                <a:gd name="connsiteX6" fmla="*/ 1455665 w 2967554"/>
                <a:gd name="connsiteY6" fmla="*/ 2043860 h 2076021"/>
                <a:gd name="connsiteX7" fmla="*/ 1283488 w 2967554"/>
                <a:gd name="connsiteY7" fmla="*/ 607862 h 2076021"/>
                <a:gd name="connsiteX8" fmla="*/ 1987530 w 2967554"/>
                <a:gd name="connsiteY8" fmla="*/ 833316 h 2076021"/>
                <a:gd name="connsiteX9" fmla="*/ 2910646 w 2967554"/>
                <a:gd name="connsiteY9" fmla="*/ 113107 h 2076021"/>
                <a:gd name="connsiteX10" fmla="*/ 2613458 w 2967554"/>
                <a:gd name="connsiteY10" fmla="*/ 95079 h 2076021"/>
                <a:gd name="connsiteX11" fmla="*/ 1287275 w 2967554"/>
                <a:gd name="connsiteY11" fmla="*/ 64940 h 2076021"/>
                <a:gd name="connsiteX12" fmla="*/ 688464 w 2967554"/>
                <a:gd name="connsiteY12" fmla="*/ 80271 h 2076021"/>
                <a:gd name="connsiteX0" fmla="*/ 688464 w 2967554"/>
                <a:gd name="connsiteY0" fmla="*/ 80271 h 2076021"/>
                <a:gd name="connsiteX1" fmla="*/ 244689 w 2967554"/>
                <a:gd name="connsiteY1" fmla="*/ 995708 h 2076021"/>
                <a:gd name="connsiteX2" fmla="*/ 0 w 2967554"/>
                <a:gd name="connsiteY2" fmla="*/ 1566055 h 2076021"/>
                <a:gd name="connsiteX3" fmla="*/ 148488 w 2967554"/>
                <a:gd name="connsiteY3" fmla="*/ 1679880 h 2076021"/>
                <a:gd name="connsiteX4" fmla="*/ 454773 w 2967554"/>
                <a:gd name="connsiteY4" fmla="*/ 1095763 h 2076021"/>
                <a:gd name="connsiteX5" fmla="*/ 352298 w 2967554"/>
                <a:gd name="connsiteY5" fmla="*/ 2076021 h 2076021"/>
                <a:gd name="connsiteX6" fmla="*/ 1455665 w 2967554"/>
                <a:gd name="connsiteY6" fmla="*/ 2043860 h 2076021"/>
                <a:gd name="connsiteX7" fmla="*/ 1283488 w 2967554"/>
                <a:gd name="connsiteY7" fmla="*/ 607862 h 2076021"/>
                <a:gd name="connsiteX8" fmla="*/ 1987530 w 2967554"/>
                <a:gd name="connsiteY8" fmla="*/ 833316 h 2076021"/>
                <a:gd name="connsiteX9" fmla="*/ 2910646 w 2967554"/>
                <a:gd name="connsiteY9" fmla="*/ 113107 h 2076021"/>
                <a:gd name="connsiteX10" fmla="*/ 2613458 w 2967554"/>
                <a:gd name="connsiteY10" fmla="*/ 95079 h 2076021"/>
                <a:gd name="connsiteX11" fmla="*/ 1287275 w 2967554"/>
                <a:gd name="connsiteY11" fmla="*/ 64940 h 2076021"/>
                <a:gd name="connsiteX12" fmla="*/ 688464 w 2967554"/>
                <a:gd name="connsiteY12" fmla="*/ 80271 h 2076021"/>
                <a:gd name="connsiteX0" fmla="*/ 688464 w 2967554"/>
                <a:gd name="connsiteY0" fmla="*/ 80271 h 2076021"/>
                <a:gd name="connsiteX1" fmla="*/ 244689 w 2967554"/>
                <a:gd name="connsiteY1" fmla="*/ 995708 h 2076021"/>
                <a:gd name="connsiteX2" fmla="*/ 0 w 2967554"/>
                <a:gd name="connsiteY2" fmla="*/ 1566055 h 2076021"/>
                <a:gd name="connsiteX3" fmla="*/ 148488 w 2967554"/>
                <a:gd name="connsiteY3" fmla="*/ 1679880 h 2076021"/>
                <a:gd name="connsiteX4" fmla="*/ 454773 w 2967554"/>
                <a:gd name="connsiteY4" fmla="*/ 1095763 h 2076021"/>
                <a:gd name="connsiteX5" fmla="*/ 352298 w 2967554"/>
                <a:gd name="connsiteY5" fmla="*/ 2076021 h 2076021"/>
                <a:gd name="connsiteX6" fmla="*/ 1455665 w 2967554"/>
                <a:gd name="connsiteY6" fmla="*/ 2043860 h 2076021"/>
                <a:gd name="connsiteX7" fmla="*/ 1283488 w 2967554"/>
                <a:gd name="connsiteY7" fmla="*/ 607862 h 2076021"/>
                <a:gd name="connsiteX8" fmla="*/ 2084335 w 2967554"/>
                <a:gd name="connsiteY8" fmla="*/ 897853 h 2076021"/>
                <a:gd name="connsiteX9" fmla="*/ 2910646 w 2967554"/>
                <a:gd name="connsiteY9" fmla="*/ 113107 h 2076021"/>
                <a:gd name="connsiteX10" fmla="*/ 2613458 w 2967554"/>
                <a:gd name="connsiteY10" fmla="*/ 95079 h 2076021"/>
                <a:gd name="connsiteX11" fmla="*/ 1287275 w 2967554"/>
                <a:gd name="connsiteY11" fmla="*/ 64940 h 2076021"/>
                <a:gd name="connsiteX12" fmla="*/ 688464 w 2967554"/>
                <a:gd name="connsiteY12" fmla="*/ 80271 h 2076021"/>
                <a:gd name="connsiteX0" fmla="*/ 688464 w 2967554"/>
                <a:gd name="connsiteY0" fmla="*/ 80271 h 2076021"/>
                <a:gd name="connsiteX1" fmla="*/ 244689 w 2967554"/>
                <a:gd name="connsiteY1" fmla="*/ 995708 h 2076021"/>
                <a:gd name="connsiteX2" fmla="*/ 0 w 2967554"/>
                <a:gd name="connsiteY2" fmla="*/ 1566055 h 2076021"/>
                <a:gd name="connsiteX3" fmla="*/ 148488 w 2967554"/>
                <a:gd name="connsiteY3" fmla="*/ 1679880 h 2076021"/>
                <a:gd name="connsiteX4" fmla="*/ 454773 w 2967554"/>
                <a:gd name="connsiteY4" fmla="*/ 1095763 h 2076021"/>
                <a:gd name="connsiteX5" fmla="*/ 352298 w 2967554"/>
                <a:gd name="connsiteY5" fmla="*/ 2076021 h 2076021"/>
                <a:gd name="connsiteX6" fmla="*/ 1455665 w 2967554"/>
                <a:gd name="connsiteY6" fmla="*/ 2043860 h 2076021"/>
                <a:gd name="connsiteX7" fmla="*/ 1283488 w 2967554"/>
                <a:gd name="connsiteY7" fmla="*/ 607862 h 2076021"/>
                <a:gd name="connsiteX8" fmla="*/ 2084335 w 2967554"/>
                <a:gd name="connsiteY8" fmla="*/ 897853 h 2076021"/>
                <a:gd name="connsiteX9" fmla="*/ 2910646 w 2967554"/>
                <a:gd name="connsiteY9" fmla="*/ 113107 h 2076021"/>
                <a:gd name="connsiteX10" fmla="*/ 2613458 w 2967554"/>
                <a:gd name="connsiteY10" fmla="*/ 95079 h 2076021"/>
                <a:gd name="connsiteX11" fmla="*/ 1287275 w 2967554"/>
                <a:gd name="connsiteY11" fmla="*/ 64940 h 2076021"/>
                <a:gd name="connsiteX12" fmla="*/ 688464 w 2967554"/>
                <a:gd name="connsiteY12" fmla="*/ 80271 h 2076021"/>
                <a:gd name="connsiteX0" fmla="*/ 688464 w 2967554"/>
                <a:gd name="connsiteY0" fmla="*/ 80271 h 2076021"/>
                <a:gd name="connsiteX1" fmla="*/ 244689 w 2967554"/>
                <a:gd name="connsiteY1" fmla="*/ 995708 h 2076021"/>
                <a:gd name="connsiteX2" fmla="*/ 0 w 2967554"/>
                <a:gd name="connsiteY2" fmla="*/ 1566055 h 2076021"/>
                <a:gd name="connsiteX3" fmla="*/ 148488 w 2967554"/>
                <a:gd name="connsiteY3" fmla="*/ 1679880 h 2076021"/>
                <a:gd name="connsiteX4" fmla="*/ 454773 w 2967554"/>
                <a:gd name="connsiteY4" fmla="*/ 1095763 h 2076021"/>
                <a:gd name="connsiteX5" fmla="*/ 352298 w 2967554"/>
                <a:gd name="connsiteY5" fmla="*/ 2076021 h 2076021"/>
                <a:gd name="connsiteX6" fmla="*/ 1455665 w 2967554"/>
                <a:gd name="connsiteY6" fmla="*/ 2043860 h 2076021"/>
                <a:gd name="connsiteX7" fmla="*/ 1283488 w 2967554"/>
                <a:gd name="connsiteY7" fmla="*/ 607862 h 2076021"/>
                <a:gd name="connsiteX8" fmla="*/ 2084335 w 2967554"/>
                <a:gd name="connsiteY8" fmla="*/ 897853 h 2076021"/>
                <a:gd name="connsiteX9" fmla="*/ 2910646 w 2967554"/>
                <a:gd name="connsiteY9" fmla="*/ 113107 h 2076021"/>
                <a:gd name="connsiteX10" fmla="*/ 2613458 w 2967554"/>
                <a:gd name="connsiteY10" fmla="*/ 95079 h 2076021"/>
                <a:gd name="connsiteX11" fmla="*/ 1287275 w 2967554"/>
                <a:gd name="connsiteY11" fmla="*/ 64940 h 2076021"/>
                <a:gd name="connsiteX12" fmla="*/ 688464 w 2967554"/>
                <a:gd name="connsiteY12" fmla="*/ 80271 h 2076021"/>
                <a:gd name="connsiteX0" fmla="*/ 688464 w 2954198"/>
                <a:gd name="connsiteY0" fmla="*/ 108463 h 2104213"/>
                <a:gd name="connsiteX1" fmla="*/ 244689 w 2954198"/>
                <a:gd name="connsiteY1" fmla="*/ 1023900 h 2104213"/>
                <a:gd name="connsiteX2" fmla="*/ 0 w 2954198"/>
                <a:gd name="connsiteY2" fmla="*/ 1594247 h 2104213"/>
                <a:gd name="connsiteX3" fmla="*/ 148488 w 2954198"/>
                <a:gd name="connsiteY3" fmla="*/ 1708072 h 2104213"/>
                <a:gd name="connsiteX4" fmla="*/ 454773 w 2954198"/>
                <a:gd name="connsiteY4" fmla="*/ 1123955 h 2104213"/>
                <a:gd name="connsiteX5" fmla="*/ 352298 w 2954198"/>
                <a:gd name="connsiteY5" fmla="*/ 2104213 h 2104213"/>
                <a:gd name="connsiteX6" fmla="*/ 1455665 w 2954198"/>
                <a:gd name="connsiteY6" fmla="*/ 2072052 h 2104213"/>
                <a:gd name="connsiteX7" fmla="*/ 1283488 w 2954198"/>
                <a:gd name="connsiteY7" fmla="*/ 636054 h 2104213"/>
                <a:gd name="connsiteX8" fmla="*/ 2084335 w 2954198"/>
                <a:gd name="connsiteY8" fmla="*/ 926045 h 2104213"/>
                <a:gd name="connsiteX9" fmla="*/ 2910646 w 2954198"/>
                <a:gd name="connsiteY9" fmla="*/ 141299 h 2104213"/>
                <a:gd name="connsiteX10" fmla="*/ 2491555 w 2954198"/>
                <a:gd name="connsiteY10" fmla="*/ 33636 h 2104213"/>
                <a:gd name="connsiteX11" fmla="*/ 1287275 w 2954198"/>
                <a:gd name="connsiteY11" fmla="*/ 93132 h 2104213"/>
                <a:gd name="connsiteX12" fmla="*/ 688464 w 2954198"/>
                <a:gd name="connsiteY12" fmla="*/ 108463 h 2104213"/>
                <a:gd name="connsiteX0" fmla="*/ 688464 w 2845651"/>
                <a:gd name="connsiteY0" fmla="*/ 74827 h 2070577"/>
                <a:gd name="connsiteX1" fmla="*/ 244689 w 2845651"/>
                <a:gd name="connsiteY1" fmla="*/ 990264 h 2070577"/>
                <a:gd name="connsiteX2" fmla="*/ 0 w 2845651"/>
                <a:gd name="connsiteY2" fmla="*/ 1560611 h 2070577"/>
                <a:gd name="connsiteX3" fmla="*/ 148488 w 2845651"/>
                <a:gd name="connsiteY3" fmla="*/ 1674436 h 2070577"/>
                <a:gd name="connsiteX4" fmla="*/ 454773 w 2845651"/>
                <a:gd name="connsiteY4" fmla="*/ 1090319 h 2070577"/>
                <a:gd name="connsiteX5" fmla="*/ 352298 w 2845651"/>
                <a:gd name="connsiteY5" fmla="*/ 2070577 h 2070577"/>
                <a:gd name="connsiteX6" fmla="*/ 1455665 w 2845651"/>
                <a:gd name="connsiteY6" fmla="*/ 2038416 h 2070577"/>
                <a:gd name="connsiteX7" fmla="*/ 1283488 w 2845651"/>
                <a:gd name="connsiteY7" fmla="*/ 602418 h 2070577"/>
                <a:gd name="connsiteX8" fmla="*/ 2084335 w 2845651"/>
                <a:gd name="connsiteY8" fmla="*/ 892409 h 2070577"/>
                <a:gd name="connsiteX9" fmla="*/ 2788743 w 2845651"/>
                <a:gd name="connsiteY9" fmla="*/ 208054 h 2070577"/>
                <a:gd name="connsiteX10" fmla="*/ 2491555 w 2845651"/>
                <a:gd name="connsiteY10" fmla="*/ 0 h 2070577"/>
                <a:gd name="connsiteX11" fmla="*/ 1287275 w 2845651"/>
                <a:gd name="connsiteY11" fmla="*/ 59496 h 2070577"/>
                <a:gd name="connsiteX12" fmla="*/ 688464 w 2845651"/>
                <a:gd name="connsiteY12" fmla="*/ 74827 h 2070577"/>
                <a:gd name="connsiteX0" fmla="*/ 688464 w 2845651"/>
                <a:gd name="connsiteY0" fmla="*/ 74827 h 2070577"/>
                <a:gd name="connsiteX1" fmla="*/ 244689 w 2845651"/>
                <a:gd name="connsiteY1" fmla="*/ 990264 h 2070577"/>
                <a:gd name="connsiteX2" fmla="*/ 0 w 2845651"/>
                <a:gd name="connsiteY2" fmla="*/ 1560611 h 2070577"/>
                <a:gd name="connsiteX3" fmla="*/ 148488 w 2845651"/>
                <a:gd name="connsiteY3" fmla="*/ 1674436 h 2070577"/>
                <a:gd name="connsiteX4" fmla="*/ 454773 w 2845651"/>
                <a:gd name="connsiteY4" fmla="*/ 1090319 h 2070577"/>
                <a:gd name="connsiteX5" fmla="*/ 352298 w 2845651"/>
                <a:gd name="connsiteY5" fmla="*/ 2070577 h 2070577"/>
                <a:gd name="connsiteX6" fmla="*/ 1455665 w 2845651"/>
                <a:gd name="connsiteY6" fmla="*/ 2038416 h 2070577"/>
                <a:gd name="connsiteX7" fmla="*/ 1283488 w 2845651"/>
                <a:gd name="connsiteY7" fmla="*/ 602418 h 2070577"/>
                <a:gd name="connsiteX8" fmla="*/ 2084335 w 2845651"/>
                <a:gd name="connsiteY8" fmla="*/ 892409 h 2070577"/>
                <a:gd name="connsiteX9" fmla="*/ 2788743 w 2845651"/>
                <a:gd name="connsiteY9" fmla="*/ 208054 h 2070577"/>
                <a:gd name="connsiteX10" fmla="*/ 2491555 w 2845651"/>
                <a:gd name="connsiteY10" fmla="*/ 0 h 2070577"/>
                <a:gd name="connsiteX11" fmla="*/ 1287275 w 2845651"/>
                <a:gd name="connsiteY11" fmla="*/ 59496 h 2070577"/>
                <a:gd name="connsiteX12" fmla="*/ 688464 w 2845651"/>
                <a:gd name="connsiteY12" fmla="*/ 74827 h 2070577"/>
                <a:gd name="connsiteX0" fmla="*/ 688464 w 2795678"/>
                <a:gd name="connsiteY0" fmla="*/ 74827 h 2070577"/>
                <a:gd name="connsiteX1" fmla="*/ 244689 w 2795678"/>
                <a:gd name="connsiteY1" fmla="*/ 990264 h 2070577"/>
                <a:gd name="connsiteX2" fmla="*/ 0 w 2795678"/>
                <a:gd name="connsiteY2" fmla="*/ 1560611 h 2070577"/>
                <a:gd name="connsiteX3" fmla="*/ 148488 w 2795678"/>
                <a:gd name="connsiteY3" fmla="*/ 1674436 h 2070577"/>
                <a:gd name="connsiteX4" fmla="*/ 454773 w 2795678"/>
                <a:gd name="connsiteY4" fmla="*/ 1090319 h 2070577"/>
                <a:gd name="connsiteX5" fmla="*/ 352298 w 2795678"/>
                <a:gd name="connsiteY5" fmla="*/ 2070577 h 2070577"/>
                <a:gd name="connsiteX6" fmla="*/ 1455665 w 2795678"/>
                <a:gd name="connsiteY6" fmla="*/ 2038416 h 2070577"/>
                <a:gd name="connsiteX7" fmla="*/ 1283488 w 2795678"/>
                <a:gd name="connsiteY7" fmla="*/ 602418 h 2070577"/>
                <a:gd name="connsiteX8" fmla="*/ 2084335 w 2795678"/>
                <a:gd name="connsiteY8" fmla="*/ 892409 h 2070577"/>
                <a:gd name="connsiteX9" fmla="*/ 2788743 w 2795678"/>
                <a:gd name="connsiteY9" fmla="*/ 208054 h 2070577"/>
                <a:gd name="connsiteX10" fmla="*/ 2491555 w 2795678"/>
                <a:gd name="connsiteY10" fmla="*/ 0 h 2070577"/>
                <a:gd name="connsiteX11" fmla="*/ 1287275 w 2795678"/>
                <a:gd name="connsiteY11" fmla="*/ 59496 h 2070577"/>
                <a:gd name="connsiteX12" fmla="*/ 688464 w 2795678"/>
                <a:gd name="connsiteY12" fmla="*/ 74827 h 2070577"/>
                <a:gd name="connsiteX0" fmla="*/ 688464 w 2795678"/>
                <a:gd name="connsiteY0" fmla="*/ 74827 h 2070577"/>
                <a:gd name="connsiteX1" fmla="*/ 244689 w 2795678"/>
                <a:gd name="connsiteY1" fmla="*/ 990264 h 2070577"/>
                <a:gd name="connsiteX2" fmla="*/ 0 w 2795678"/>
                <a:gd name="connsiteY2" fmla="*/ 1560611 h 2070577"/>
                <a:gd name="connsiteX3" fmla="*/ 148488 w 2795678"/>
                <a:gd name="connsiteY3" fmla="*/ 1674436 h 2070577"/>
                <a:gd name="connsiteX4" fmla="*/ 454773 w 2795678"/>
                <a:gd name="connsiteY4" fmla="*/ 1090319 h 2070577"/>
                <a:gd name="connsiteX5" fmla="*/ 352298 w 2795678"/>
                <a:gd name="connsiteY5" fmla="*/ 2070577 h 2070577"/>
                <a:gd name="connsiteX6" fmla="*/ 1455665 w 2795678"/>
                <a:gd name="connsiteY6" fmla="*/ 2038416 h 2070577"/>
                <a:gd name="connsiteX7" fmla="*/ 1283488 w 2795678"/>
                <a:gd name="connsiteY7" fmla="*/ 602418 h 2070577"/>
                <a:gd name="connsiteX8" fmla="*/ 2084335 w 2795678"/>
                <a:gd name="connsiteY8" fmla="*/ 892409 h 2070577"/>
                <a:gd name="connsiteX9" fmla="*/ 2788743 w 2795678"/>
                <a:gd name="connsiteY9" fmla="*/ 208054 h 2070577"/>
                <a:gd name="connsiteX10" fmla="*/ 2491555 w 2795678"/>
                <a:gd name="connsiteY10" fmla="*/ 0 h 2070577"/>
                <a:gd name="connsiteX11" fmla="*/ 1287275 w 2795678"/>
                <a:gd name="connsiteY11" fmla="*/ 59496 h 2070577"/>
                <a:gd name="connsiteX12" fmla="*/ 688464 w 2795678"/>
                <a:gd name="connsiteY12" fmla="*/ 74827 h 2070577"/>
                <a:gd name="connsiteX0" fmla="*/ 688464 w 2795678"/>
                <a:gd name="connsiteY0" fmla="*/ 74827 h 2070577"/>
                <a:gd name="connsiteX1" fmla="*/ 244689 w 2795678"/>
                <a:gd name="connsiteY1" fmla="*/ 990264 h 2070577"/>
                <a:gd name="connsiteX2" fmla="*/ 0 w 2795678"/>
                <a:gd name="connsiteY2" fmla="*/ 1560611 h 2070577"/>
                <a:gd name="connsiteX3" fmla="*/ 148488 w 2795678"/>
                <a:gd name="connsiteY3" fmla="*/ 1674436 h 2070577"/>
                <a:gd name="connsiteX4" fmla="*/ 454773 w 2795678"/>
                <a:gd name="connsiteY4" fmla="*/ 1090319 h 2070577"/>
                <a:gd name="connsiteX5" fmla="*/ 352298 w 2795678"/>
                <a:gd name="connsiteY5" fmla="*/ 2070577 h 2070577"/>
                <a:gd name="connsiteX6" fmla="*/ 1455665 w 2795678"/>
                <a:gd name="connsiteY6" fmla="*/ 2038416 h 2070577"/>
                <a:gd name="connsiteX7" fmla="*/ 1283488 w 2795678"/>
                <a:gd name="connsiteY7" fmla="*/ 602418 h 2070577"/>
                <a:gd name="connsiteX8" fmla="*/ 2084335 w 2795678"/>
                <a:gd name="connsiteY8" fmla="*/ 892409 h 2070577"/>
                <a:gd name="connsiteX9" fmla="*/ 2788743 w 2795678"/>
                <a:gd name="connsiteY9" fmla="*/ 208054 h 2070577"/>
                <a:gd name="connsiteX10" fmla="*/ 2491555 w 2795678"/>
                <a:gd name="connsiteY10" fmla="*/ 0 h 2070577"/>
                <a:gd name="connsiteX11" fmla="*/ 1287275 w 2795678"/>
                <a:gd name="connsiteY11" fmla="*/ 59496 h 2070577"/>
                <a:gd name="connsiteX12" fmla="*/ 688464 w 2795678"/>
                <a:gd name="connsiteY12" fmla="*/ 74827 h 2070577"/>
                <a:gd name="connsiteX0" fmla="*/ 688464 w 2795678"/>
                <a:gd name="connsiteY0" fmla="*/ 74827 h 2070577"/>
                <a:gd name="connsiteX1" fmla="*/ 244689 w 2795678"/>
                <a:gd name="connsiteY1" fmla="*/ 990264 h 2070577"/>
                <a:gd name="connsiteX2" fmla="*/ 0 w 2795678"/>
                <a:gd name="connsiteY2" fmla="*/ 1560611 h 2070577"/>
                <a:gd name="connsiteX3" fmla="*/ 148488 w 2795678"/>
                <a:gd name="connsiteY3" fmla="*/ 1674436 h 2070577"/>
                <a:gd name="connsiteX4" fmla="*/ 454773 w 2795678"/>
                <a:gd name="connsiteY4" fmla="*/ 1090319 h 2070577"/>
                <a:gd name="connsiteX5" fmla="*/ 352298 w 2795678"/>
                <a:gd name="connsiteY5" fmla="*/ 2070577 h 2070577"/>
                <a:gd name="connsiteX6" fmla="*/ 1455665 w 2795678"/>
                <a:gd name="connsiteY6" fmla="*/ 2038416 h 2070577"/>
                <a:gd name="connsiteX7" fmla="*/ 1283488 w 2795678"/>
                <a:gd name="connsiteY7" fmla="*/ 602418 h 2070577"/>
                <a:gd name="connsiteX8" fmla="*/ 2084335 w 2795678"/>
                <a:gd name="connsiteY8" fmla="*/ 892409 h 2070577"/>
                <a:gd name="connsiteX9" fmla="*/ 2788743 w 2795678"/>
                <a:gd name="connsiteY9" fmla="*/ 208054 h 2070577"/>
                <a:gd name="connsiteX10" fmla="*/ 2491555 w 2795678"/>
                <a:gd name="connsiteY10" fmla="*/ 0 h 2070577"/>
                <a:gd name="connsiteX11" fmla="*/ 1287275 w 2795678"/>
                <a:gd name="connsiteY11" fmla="*/ 59496 h 2070577"/>
                <a:gd name="connsiteX12" fmla="*/ 688464 w 2795678"/>
                <a:gd name="connsiteY12" fmla="*/ 74827 h 2070577"/>
                <a:gd name="connsiteX0" fmla="*/ 688464 w 2795678"/>
                <a:gd name="connsiteY0" fmla="*/ 74827 h 2070577"/>
                <a:gd name="connsiteX1" fmla="*/ 244689 w 2795678"/>
                <a:gd name="connsiteY1" fmla="*/ 990264 h 2070577"/>
                <a:gd name="connsiteX2" fmla="*/ 0 w 2795678"/>
                <a:gd name="connsiteY2" fmla="*/ 1560611 h 2070577"/>
                <a:gd name="connsiteX3" fmla="*/ 148488 w 2795678"/>
                <a:gd name="connsiteY3" fmla="*/ 1674436 h 2070577"/>
                <a:gd name="connsiteX4" fmla="*/ 454773 w 2795678"/>
                <a:gd name="connsiteY4" fmla="*/ 1090319 h 2070577"/>
                <a:gd name="connsiteX5" fmla="*/ 352298 w 2795678"/>
                <a:gd name="connsiteY5" fmla="*/ 2070577 h 2070577"/>
                <a:gd name="connsiteX6" fmla="*/ 1455665 w 2795678"/>
                <a:gd name="connsiteY6" fmla="*/ 2038416 h 2070577"/>
                <a:gd name="connsiteX7" fmla="*/ 1283488 w 2795678"/>
                <a:gd name="connsiteY7" fmla="*/ 602418 h 2070577"/>
                <a:gd name="connsiteX8" fmla="*/ 2084335 w 2795678"/>
                <a:gd name="connsiteY8" fmla="*/ 892409 h 2070577"/>
                <a:gd name="connsiteX9" fmla="*/ 2788743 w 2795678"/>
                <a:gd name="connsiteY9" fmla="*/ 208054 h 2070577"/>
                <a:gd name="connsiteX10" fmla="*/ 2491555 w 2795678"/>
                <a:gd name="connsiteY10" fmla="*/ 0 h 2070577"/>
                <a:gd name="connsiteX11" fmla="*/ 1287275 w 2795678"/>
                <a:gd name="connsiteY11" fmla="*/ 59496 h 2070577"/>
                <a:gd name="connsiteX12" fmla="*/ 688464 w 2795678"/>
                <a:gd name="connsiteY12" fmla="*/ 74827 h 2070577"/>
                <a:gd name="connsiteX0" fmla="*/ 688464 w 2795678"/>
                <a:gd name="connsiteY0" fmla="*/ 74827 h 2070577"/>
                <a:gd name="connsiteX1" fmla="*/ 244689 w 2795678"/>
                <a:gd name="connsiteY1" fmla="*/ 990264 h 2070577"/>
                <a:gd name="connsiteX2" fmla="*/ 0 w 2795678"/>
                <a:gd name="connsiteY2" fmla="*/ 1560611 h 2070577"/>
                <a:gd name="connsiteX3" fmla="*/ 148488 w 2795678"/>
                <a:gd name="connsiteY3" fmla="*/ 1674436 h 2070577"/>
                <a:gd name="connsiteX4" fmla="*/ 454773 w 2795678"/>
                <a:gd name="connsiteY4" fmla="*/ 1090319 h 2070577"/>
                <a:gd name="connsiteX5" fmla="*/ 352298 w 2795678"/>
                <a:gd name="connsiteY5" fmla="*/ 2070577 h 2070577"/>
                <a:gd name="connsiteX6" fmla="*/ 1455665 w 2795678"/>
                <a:gd name="connsiteY6" fmla="*/ 2038416 h 2070577"/>
                <a:gd name="connsiteX7" fmla="*/ 1283488 w 2795678"/>
                <a:gd name="connsiteY7" fmla="*/ 602418 h 2070577"/>
                <a:gd name="connsiteX8" fmla="*/ 2084335 w 2795678"/>
                <a:gd name="connsiteY8" fmla="*/ 892409 h 2070577"/>
                <a:gd name="connsiteX9" fmla="*/ 2788743 w 2795678"/>
                <a:gd name="connsiteY9" fmla="*/ 208054 h 2070577"/>
                <a:gd name="connsiteX10" fmla="*/ 2491555 w 2795678"/>
                <a:gd name="connsiteY10" fmla="*/ 0 h 2070577"/>
                <a:gd name="connsiteX11" fmla="*/ 1287275 w 2795678"/>
                <a:gd name="connsiteY11" fmla="*/ 59496 h 2070577"/>
                <a:gd name="connsiteX12" fmla="*/ 688464 w 2795678"/>
                <a:gd name="connsiteY12" fmla="*/ 74827 h 2070577"/>
                <a:gd name="connsiteX0" fmla="*/ 688464 w 2795678"/>
                <a:gd name="connsiteY0" fmla="*/ 74827 h 2070577"/>
                <a:gd name="connsiteX1" fmla="*/ 244689 w 2795678"/>
                <a:gd name="connsiteY1" fmla="*/ 990264 h 2070577"/>
                <a:gd name="connsiteX2" fmla="*/ 0 w 2795678"/>
                <a:gd name="connsiteY2" fmla="*/ 1560611 h 2070577"/>
                <a:gd name="connsiteX3" fmla="*/ 148488 w 2795678"/>
                <a:gd name="connsiteY3" fmla="*/ 1674436 h 2070577"/>
                <a:gd name="connsiteX4" fmla="*/ 454773 w 2795678"/>
                <a:gd name="connsiteY4" fmla="*/ 1090319 h 2070577"/>
                <a:gd name="connsiteX5" fmla="*/ 352298 w 2795678"/>
                <a:gd name="connsiteY5" fmla="*/ 2070577 h 2070577"/>
                <a:gd name="connsiteX6" fmla="*/ 1455665 w 2795678"/>
                <a:gd name="connsiteY6" fmla="*/ 2038416 h 2070577"/>
                <a:gd name="connsiteX7" fmla="*/ 1283488 w 2795678"/>
                <a:gd name="connsiteY7" fmla="*/ 602418 h 2070577"/>
                <a:gd name="connsiteX8" fmla="*/ 2084335 w 2795678"/>
                <a:gd name="connsiteY8" fmla="*/ 892409 h 2070577"/>
                <a:gd name="connsiteX9" fmla="*/ 2788743 w 2795678"/>
                <a:gd name="connsiteY9" fmla="*/ 208054 h 2070577"/>
                <a:gd name="connsiteX10" fmla="*/ 2491555 w 2795678"/>
                <a:gd name="connsiteY10" fmla="*/ 0 h 2070577"/>
                <a:gd name="connsiteX11" fmla="*/ 1287275 w 2795678"/>
                <a:gd name="connsiteY11" fmla="*/ 59496 h 2070577"/>
                <a:gd name="connsiteX12" fmla="*/ 688464 w 2795678"/>
                <a:gd name="connsiteY12" fmla="*/ 74827 h 2070577"/>
                <a:gd name="connsiteX0" fmla="*/ 688464 w 2795678"/>
                <a:gd name="connsiteY0" fmla="*/ 74827 h 2070577"/>
                <a:gd name="connsiteX1" fmla="*/ 244689 w 2795678"/>
                <a:gd name="connsiteY1" fmla="*/ 990264 h 2070577"/>
                <a:gd name="connsiteX2" fmla="*/ 0 w 2795678"/>
                <a:gd name="connsiteY2" fmla="*/ 1560611 h 2070577"/>
                <a:gd name="connsiteX3" fmla="*/ 148488 w 2795678"/>
                <a:gd name="connsiteY3" fmla="*/ 1674436 h 2070577"/>
                <a:gd name="connsiteX4" fmla="*/ 454773 w 2795678"/>
                <a:gd name="connsiteY4" fmla="*/ 1090319 h 2070577"/>
                <a:gd name="connsiteX5" fmla="*/ 352298 w 2795678"/>
                <a:gd name="connsiteY5" fmla="*/ 2070577 h 2070577"/>
                <a:gd name="connsiteX6" fmla="*/ 1455665 w 2795678"/>
                <a:gd name="connsiteY6" fmla="*/ 2038416 h 2070577"/>
                <a:gd name="connsiteX7" fmla="*/ 1283488 w 2795678"/>
                <a:gd name="connsiteY7" fmla="*/ 602418 h 2070577"/>
                <a:gd name="connsiteX8" fmla="*/ 2084335 w 2795678"/>
                <a:gd name="connsiteY8" fmla="*/ 892409 h 2070577"/>
                <a:gd name="connsiteX9" fmla="*/ 2788743 w 2795678"/>
                <a:gd name="connsiteY9" fmla="*/ 208054 h 2070577"/>
                <a:gd name="connsiteX10" fmla="*/ 2491555 w 2795678"/>
                <a:gd name="connsiteY10" fmla="*/ 0 h 2070577"/>
                <a:gd name="connsiteX11" fmla="*/ 1287275 w 2795678"/>
                <a:gd name="connsiteY11" fmla="*/ 59496 h 2070577"/>
                <a:gd name="connsiteX12" fmla="*/ 688464 w 2795678"/>
                <a:gd name="connsiteY12" fmla="*/ 74827 h 2070577"/>
                <a:gd name="connsiteX0" fmla="*/ 688464 w 2795678"/>
                <a:gd name="connsiteY0" fmla="*/ 74827 h 2070577"/>
                <a:gd name="connsiteX1" fmla="*/ 244689 w 2795678"/>
                <a:gd name="connsiteY1" fmla="*/ 990264 h 2070577"/>
                <a:gd name="connsiteX2" fmla="*/ 0 w 2795678"/>
                <a:gd name="connsiteY2" fmla="*/ 1560611 h 2070577"/>
                <a:gd name="connsiteX3" fmla="*/ 148488 w 2795678"/>
                <a:gd name="connsiteY3" fmla="*/ 1674436 h 2070577"/>
                <a:gd name="connsiteX4" fmla="*/ 454773 w 2795678"/>
                <a:gd name="connsiteY4" fmla="*/ 1090319 h 2070577"/>
                <a:gd name="connsiteX5" fmla="*/ 352298 w 2795678"/>
                <a:gd name="connsiteY5" fmla="*/ 2070577 h 2070577"/>
                <a:gd name="connsiteX6" fmla="*/ 1455665 w 2795678"/>
                <a:gd name="connsiteY6" fmla="*/ 2038416 h 2070577"/>
                <a:gd name="connsiteX7" fmla="*/ 1283488 w 2795678"/>
                <a:gd name="connsiteY7" fmla="*/ 602418 h 2070577"/>
                <a:gd name="connsiteX8" fmla="*/ 2084335 w 2795678"/>
                <a:gd name="connsiteY8" fmla="*/ 892409 h 2070577"/>
                <a:gd name="connsiteX9" fmla="*/ 2788743 w 2795678"/>
                <a:gd name="connsiteY9" fmla="*/ 208054 h 2070577"/>
                <a:gd name="connsiteX10" fmla="*/ 2491555 w 2795678"/>
                <a:gd name="connsiteY10" fmla="*/ 0 h 2070577"/>
                <a:gd name="connsiteX11" fmla="*/ 1287275 w 2795678"/>
                <a:gd name="connsiteY11" fmla="*/ 59496 h 2070577"/>
                <a:gd name="connsiteX12" fmla="*/ 688464 w 2795678"/>
                <a:gd name="connsiteY12" fmla="*/ 74827 h 2070577"/>
                <a:gd name="connsiteX0" fmla="*/ 688464 w 2795678"/>
                <a:gd name="connsiteY0" fmla="*/ 74827 h 2070577"/>
                <a:gd name="connsiteX1" fmla="*/ 244689 w 2795678"/>
                <a:gd name="connsiteY1" fmla="*/ 990264 h 2070577"/>
                <a:gd name="connsiteX2" fmla="*/ 0 w 2795678"/>
                <a:gd name="connsiteY2" fmla="*/ 1560611 h 2070577"/>
                <a:gd name="connsiteX3" fmla="*/ 148488 w 2795678"/>
                <a:gd name="connsiteY3" fmla="*/ 1674436 h 2070577"/>
                <a:gd name="connsiteX4" fmla="*/ 454773 w 2795678"/>
                <a:gd name="connsiteY4" fmla="*/ 1090319 h 2070577"/>
                <a:gd name="connsiteX5" fmla="*/ 352298 w 2795678"/>
                <a:gd name="connsiteY5" fmla="*/ 2070577 h 2070577"/>
                <a:gd name="connsiteX6" fmla="*/ 1455665 w 2795678"/>
                <a:gd name="connsiteY6" fmla="*/ 2038416 h 2070577"/>
                <a:gd name="connsiteX7" fmla="*/ 1344439 w 2795678"/>
                <a:gd name="connsiteY7" fmla="*/ 534296 h 2070577"/>
                <a:gd name="connsiteX8" fmla="*/ 2084335 w 2795678"/>
                <a:gd name="connsiteY8" fmla="*/ 892409 h 2070577"/>
                <a:gd name="connsiteX9" fmla="*/ 2788743 w 2795678"/>
                <a:gd name="connsiteY9" fmla="*/ 208054 h 2070577"/>
                <a:gd name="connsiteX10" fmla="*/ 2491555 w 2795678"/>
                <a:gd name="connsiteY10" fmla="*/ 0 h 2070577"/>
                <a:gd name="connsiteX11" fmla="*/ 1287275 w 2795678"/>
                <a:gd name="connsiteY11" fmla="*/ 59496 h 2070577"/>
                <a:gd name="connsiteX12" fmla="*/ 688464 w 2795678"/>
                <a:gd name="connsiteY12" fmla="*/ 74827 h 2070577"/>
                <a:gd name="connsiteX0" fmla="*/ 688464 w 2795678"/>
                <a:gd name="connsiteY0" fmla="*/ 74827 h 2070577"/>
                <a:gd name="connsiteX1" fmla="*/ 244689 w 2795678"/>
                <a:gd name="connsiteY1" fmla="*/ 990264 h 2070577"/>
                <a:gd name="connsiteX2" fmla="*/ 0 w 2795678"/>
                <a:gd name="connsiteY2" fmla="*/ 1560611 h 2070577"/>
                <a:gd name="connsiteX3" fmla="*/ 148488 w 2795678"/>
                <a:gd name="connsiteY3" fmla="*/ 1674436 h 2070577"/>
                <a:gd name="connsiteX4" fmla="*/ 454773 w 2795678"/>
                <a:gd name="connsiteY4" fmla="*/ 1090319 h 2070577"/>
                <a:gd name="connsiteX5" fmla="*/ 352298 w 2795678"/>
                <a:gd name="connsiteY5" fmla="*/ 2070577 h 2070577"/>
                <a:gd name="connsiteX6" fmla="*/ 1455665 w 2795678"/>
                <a:gd name="connsiteY6" fmla="*/ 2038416 h 2070577"/>
                <a:gd name="connsiteX7" fmla="*/ 1344439 w 2795678"/>
                <a:gd name="connsiteY7" fmla="*/ 534296 h 2070577"/>
                <a:gd name="connsiteX8" fmla="*/ 2084335 w 2795678"/>
                <a:gd name="connsiteY8" fmla="*/ 892409 h 2070577"/>
                <a:gd name="connsiteX9" fmla="*/ 2788743 w 2795678"/>
                <a:gd name="connsiteY9" fmla="*/ 208054 h 2070577"/>
                <a:gd name="connsiteX10" fmla="*/ 2491555 w 2795678"/>
                <a:gd name="connsiteY10" fmla="*/ 0 h 2070577"/>
                <a:gd name="connsiteX11" fmla="*/ 1287275 w 2795678"/>
                <a:gd name="connsiteY11" fmla="*/ 59496 h 2070577"/>
                <a:gd name="connsiteX12" fmla="*/ 688464 w 2795678"/>
                <a:gd name="connsiteY12" fmla="*/ 74827 h 2070577"/>
                <a:gd name="connsiteX0" fmla="*/ 688464 w 2795678"/>
                <a:gd name="connsiteY0" fmla="*/ 74827 h 2070577"/>
                <a:gd name="connsiteX1" fmla="*/ 244689 w 2795678"/>
                <a:gd name="connsiteY1" fmla="*/ 990264 h 2070577"/>
                <a:gd name="connsiteX2" fmla="*/ 0 w 2795678"/>
                <a:gd name="connsiteY2" fmla="*/ 1560611 h 2070577"/>
                <a:gd name="connsiteX3" fmla="*/ 148488 w 2795678"/>
                <a:gd name="connsiteY3" fmla="*/ 1674436 h 2070577"/>
                <a:gd name="connsiteX4" fmla="*/ 454773 w 2795678"/>
                <a:gd name="connsiteY4" fmla="*/ 1090319 h 2070577"/>
                <a:gd name="connsiteX5" fmla="*/ 352298 w 2795678"/>
                <a:gd name="connsiteY5" fmla="*/ 2070577 h 2070577"/>
                <a:gd name="connsiteX6" fmla="*/ 1563227 w 2795678"/>
                <a:gd name="connsiteY6" fmla="*/ 2034830 h 2070577"/>
                <a:gd name="connsiteX7" fmla="*/ 1344439 w 2795678"/>
                <a:gd name="connsiteY7" fmla="*/ 534296 h 2070577"/>
                <a:gd name="connsiteX8" fmla="*/ 2084335 w 2795678"/>
                <a:gd name="connsiteY8" fmla="*/ 892409 h 2070577"/>
                <a:gd name="connsiteX9" fmla="*/ 2788743 w 2795678"/>
                <a:gd name="connsiteY9" fmla="*/ 208054 h 2070577"/>
                <a:gd name="connsiteX10" fmla="*/ 2491555 w 2795678"/>
                <a:gd name="connsiteY10" fmla="*/ 0 h 2070577"/>
                <a:gd name="connsiteX11" fmla="*/ 1287275 w 2795678"/>
                <a:gd name="connsiteY11" fmla="*/ 59496 h 2070577"/>
                <a:gd name="connsiteX12" fmla="*/ 688464 w 2795678"/>
                <a:gd name="connsiteY12" fmla="*/ 74827 h 2070577"/>
                <a:gd name="connsiteX0" fmla="*/ 688464 w 2735701"/>
                <a:gd name="connsiteY0" fmla="*/ 74827 h 2070577"/>
                <a:gd name="connsiteX1" fmla="*/ 244689 w 2735701"/>
                <a:gd name="connsiteY1" fmla="*/ 990264 h 2070577"/>
                <a:gd name="connsiteX2" fmla="*/ 0 w 2735701"/>
                <a:gd name="connsiteY2" fmla="*/ 1560611 h 2070577"/>
                <a:gd name="connsiteX3" fmla="*/ 148488 w 2735701"/>
                <a:gd name="connsiteY3" fmla="*/ 1674436 h 2070577"/>
                <a:gd name="connsiteX4" fmla="*/ 454773 w 2735701"/>
                <a:gd name="connsiteY4" fmla="*/ 1090319 h 2070577"/>
                <a:gd name="connsiteX5" fmla="*/ 352298 w 2735701"/>
                <a:gd name="connsiteY5" fmla="*/ 2070577 h 2070577"/>
                <a:gd name="connsiteX6" fmla="*/ 1563227 w 2735701"/>
                <a:gd name="connsiteY6" fmla="*/ 2034830 h 2070577"/>
                <a:gd name="connsiteX7" fmla="*/ 1344439 w 2735701"/>
                <a:gd name="connsiteY7" fmla="*/ 534296 h 2070577"/>
                <a:gd name="connsiteX8" fmla="*/ 2084335 w 2735701"/>
                <a:gd name="connsiteY8" fmla="*/ 892409 h 2070577"/>
                <a:gd name="connsiteX9" fmla="*/ 2724207 w 2735701"/>
                <a:gd name="connsiteY9" fmla="*/ 86151 h 2070577"/>
                <a:gd name="connsiteX10" fmla="*/ 2491555 w 2735701"/>
                <a:gd name="connsiteY10" fmla="*/ 0 h 2070577"/>
                <a:gd name="connsiteX11" fmla="*/ 1287275 w 2735701"/>
                <a:gd name="connsiteY11" fmla="*/ 59496 h 2070577"/>
                <a:gd name="connsiteX12" fmla="*/ 688464 w 2735701"/>
                <a:gd name="connsiteY12" fmla="*/ 74827 h 2070577"/>
                <a:gd name="connsiteX0" fmla="*/ 688464 w 2729078"/>
                <a:gd name="connsiteY0" fmla="*/ 74827 h 2070577"/>
                <a:gd name="connsiteX1" fmla="*/ 244689 w 2729078"/>
                <a:gd name="connsiteY1" fmla="*/ 990264 h 2070577"/>
                <a:gd name="connsiteX2" fmla="*/ 0 w 2729078"/>
                <a:gd name="connsiteY2" fmla="*/ 1560611 h 2070577"/>
                <a:gd name="connsiteX3" fmla="*/ 148488 w 2729078"/>
                <a:gd name="connsiteY3" fmla="*/ 1674436 h 2070577"/>
                <a:gd name="connsiteX4" fmla="*/ 454773 w 2729078"/>
                <a:gd name="connsiteY4" fmla="*/ 1090319 h 2070577"/>
                <a:gd name="connsiteX5" fmla="*/ 352298 w 2729078"/>
                <a:gd name="connsiteY5" fmla="*/ 2070577 h 2070577"/>
                <a:gd name="connsiteX6" fmla="*/ 1563227 w 2729078"/>
                <a:gd name="connsiteY6" fmla="*/ 2034830 h 2070577"/>
                <a:gd name="connsiteX7" fmla="*/ 1344439 w 2729078"/>
                <a:gd name="connsiteY7" fmla="*/ 534296 h 2070577"/>
                <a:gd name="connsiteX8" fmla="*/ 2084335 w 2729078"/>
                <a:gd name="connsiteY8" fmla="*/ 892409 h 2070577"/>
                <a:gd name="connsiteX9" fmla="*/ 2724207 w 2729078"/>
                <a:gd name="connsiteY9" fmla="*/ 86151 h 2070577"/>
                <a:gd name="connsiteX10" fmla="*/ 2491555 w 2729078"/>
                <a:gd name="connsiteY10" fmla="*/ 0 h 2070577"/>
                <a:gd name="connsiteX11" fmla="*/ 1287275 w 2729078"/>
                <a:gd name="connsiteY11" fmla="*/ 59496 h 2070577"/>
                <a:gd name="connsiteX12" fmla="*/ 688464 w 2729078"/>
                <a:gd name="connsiteY12" fmla="*/ 74827 h 2070577"/>
                <a:gd name="connsiteX0" fmla="*/ 688464 w 2729078"/>
                <a:gd name="connsiteY0" fmla="*/ 74827 h 2070577"/>
                <a:gd name="connsiteX1" fmla="*/ 219591 w 2729078"/>
                <a:gd name="connsiteY1" fmla="*/ 638896 h 2070577"/>
                <a:gd name="connsiteX2" fmla="*/ 0 w 2729078"/>
                <a:gd name="connsiteY2" fmla="*/ 1560611 h 2070577"/>
                <a:gd name="connsiteX3" fmla="*/ 148488 w 2729078"/>
                <a:gd name="connsiteY3" fmla="*/ 1674436 h 2070577"/>
                <a:gd name="connsiteX4" fmla="*/ 454773 w 2729078"/>
                <a:gd name="connsiteY4" fmla="*/ 1090319 h 2070577"/>
                <a:gd name="connsiteX5" fmla="*/ 352298 w 2729078"/>
                <a:gd name="connsiteY5" fmla="*/ 2070577 h 2070577"/>
                <a:gd name="connsiteX6" fmla="*/ 1563227 w 2729078"/>
                <a:gd name="connsiteY6" fmla="*/ 2034830 h 2070577"/>
                <a:gd name="connsiteX7" fmla="*/ 1344439 w 2729078"/>
                <a:gd name="connsiteY7" fmla="*/ 534296 h 2070577"/>
                <a:gd name="connsiteX8" fmla="*/ 2084335 w 2729078"/>
                <a:gd name="connsiteY8" fmla="*/ 892409 h 2070577"/>
                <a:gd name="connsiteX9" fmla="*/ 2724207 w 2729078"/>
                <a:gd name="connsiteY9" fmla="*/ 86151 h 2070577"/>
                <a:gd name="connsiteX10" fmla="*/ 2491555 w 2729078"/>
                <a:gd name="connsiteY10" fmla="*/ 0 h 2070577"/>
                <a:gd name="connsiteX11" fmla="*/ 1287275 w 2729078"/>
                <a:gd name="connsiteY11" fmla="*/ 59496 h 2070577"/>
                <a:gd name="connsiteX12" fmla="*/ 688464 w 2729078"/>
                <a:gd name="connsiteY12" fmla="*/ 74827 h 2070577"/>
                <a:gd name="connsiteX0" fmla="*/ 1136637 w 3177251"/>
                <a:gd name="connsiteY0" fmla="*/ 74827 h 2070577"/>
                <a:gd name="connsiteX1" fmla="*/ 667764 w 3177251"/>
                <a:gd name="connsiteY1" fmla="*/ 638896 h 2070577"/>
                <a:gd name="connsiteX2" fmla="*/ 0 w 3177251"/>
                <a:gd name="connsiteY2" fmla="*/ 280628 h 2070577"/>
                <a:gd name="connsiteX3" fmla="*/ 596661 w 3177251"/>
                <a:gd name="connsiteY3" fmla="*/ 1674436 h 2070577"/>
                <a:gd name="connsiteX4" fmla="*/ 902946 w 3177251"/>
                <a:gd name="connsiteY4" fmla="*/ 1090319 h 2070577"/>
                <a:gd name="connsiteX5" fmla="*/ 800471 w 3177251"/>
                <a:gd name="connsiteY5" fmla="*/ 2070577 h 2070577"/>
                <a:gd name="connsiteX6" fmla="*/ 2011400 w 3177251"/>
                <a:gd name="connsiteY6" fmla="*/ 2034830 h 2070577"/>
                <a:gd name="connsiteX7" fmla="*/ 1792612 w 3177251"/>
                <a:gd name="connsiteY7" fmla="*/ 534296 h 2070577"/>
                <a:gd name="connsiteX8" fmla="*/ 2532508 w 3177251"/>
                <a:gd name="connsiteY8" fmla="*/ 892409 h 2070577"/>
                <a:gd name="connsiteX9" fmla="*/ 3172380 w 3177251"/>
                <a:gd name="connsiteY9" fmla="*/ 86151 h 2070577"/>
                <a:gd name="connsiteX10" fmla="*/ 2939728 w 3177251"/>
                <a:gd name="connsiteY10" fmla="*/ 0 h 2070577"/>
                <a:gd name="connsiteX11" fmla="*/ 1735448 w 3177251"/>
                <a:gd name="connsiteY11" fmla="*/ 59496 h 2070577"/>
                <a:gd name="connsiteX12" fmla="*/ 1136637 w 3177251"/>
                <a:gd name="connsiteY12" fmla="*/ 74827 h 2070577"/>
                <a:gd name="connsiteX0" fmla="*/ 1239126 w 3279740"/>
                <a:gd name="connsiteY0" fmla="*/ 74827 h 2070577"/>
                <a:gd name="connsiteX1" fmla="*/ 770253 w 3279740"/>
                <a:gd name="connsiteY1" fmla="*/ 638896 h 2070577"/>
                <a:gd name="connsiteX2" fmla="*/ 102489 w 3279740"/>
                <a:gd name="connsiteY2" fmla="*/ 280628 h 2070577"/>
                <a:gd name="connsiteX3" fmla="*/ 0 w 3279740"/>
                <a:gd name="connsiteY3" fmla="*/ 487674 h 2070577"/>
                <a:gd name="connsiteX4" fmla="*/ 1005435 w 3279740"/>
                <a:gd name="connsiteY4" fmla="*/ 1090319 h 2070577"/>
                <a:gd name="connsiteX5" fmla="*/ 902960 w 3279740"/>
                <a:gd name="connsiteY5" fmla="*/ 2070577 h 2070577"/>
                <a:gd name="connsiteX6" fmla="*/ 2113889 w 3279740"/>
                <a:gd name="connsiteY6" fmla="*/ 2034830 h 2070577"/>
                <a:gd name="connsiteX7" fmla="*/ 1895101 w 3279740"/>
                <a:gd name="connsiteY7" fmla="*/ 534296 h 2070577"/>
                <a:gd name="connsiteX8" fmla="*/ 2634997 w 3279740"/>
                <a:gd name="connsiteY8" fmla="*/ 892409 h 2070577"/>
                <a:gd name="connsiteX9" fmla="*/ 3274869 w 3279740"/>
                <a:gd name="connsiteY9" fmla="*/ 86151 h 2070577"/>
                <a:gd name="connsiteX10" fmla="*/ 3042217 w 3279740"/>
                <a:gd name="connsiteY10" fmla="*/ 0 h 2070577"/>
                <a:gd name="connsiteX11" fmla="*/ 1837937 w 3279740"/>
                <a:gd name="connsiteY11" fmla="*/ 59496 h 2070577"/>
                <a:gd name="connsiteX12" fmla="*/ 1239126 w 3279740"/>
                <a:gd name="connsiteY12" fmla="*/ 74827 h 2070577"/>
                <a:gd name="connsiteX0" fmla="*/ 1239126 w 3279740"/>
                <a:gd name="connsiteY0" fmla="*/ 74827 h 2070577"/>
                <a:gd name="connsiteX1" fmla="*/ 770253 w 3279740"/>
                <a:gd name="connsiteY1" fmla="*/ 638896 h 2070577"/>
                <a:gd name="connsiteX2" fmla="*/ 102489 w 3279740"/>
                <a:gd name="connsiteY2" fmla="*/ 280628 h 2070577"/>
                <a:gd name="connsiteX3" fmla="*/ 0 w 3279740"/>
                <a:gd name="connsiteY3" fmla="*/ 487674 h 2070577"/>
                <a:gd name="connsiteX4" fmla="*/ 625384 w 3279740"/>
                <a:gd name="connsiteY4" fmla="*/ 1079563 h 2070577"/>
                <a:gd name="connsiteX5" fmla="*/ 902960 w 3279740"/>
                <a:gd name="connsiteY5" fmla="*/ 2070577 h 2070577"/>
                <a:gd name="connsiteX6" fmla="*/ 2113889 w 3279740"/>
                <a:gd name="connsiteY6" fmla="*/ 2034830 h 2070577"/>
                <a:gd name="connsiteX7" fmla="*/ 1895101 w 3279740"/>
                <a:gd name="connsiteY7" fmla="*/ 534296 h 2070577"/>
                <a:gd name="connsiteX8" fmla="*/ 2634997 w 3279740"/>
                <a:gd name="connsiteY8" fmla="*/ 892409 h 2070577"/>
                <a:gd name="connsiteX9" fmla="*/ 3274869 w 3279740"/>
                <a:gd name="connsiteY9" fmla="*/ 86151 h 2070577"/>
                <a:gd name="connsiteX10" fmla="*/ 3042217 w 3279740"/>
                <a:gd name="connsiteY10" fmla="*/ 0 h 2070577"/>
                <a:gd name="connsiteX11" fmla="*/ 1837937 w 3279740"/>
                <a:gd name="connsiteY11" fmla="*/ 59496 h 2070577"/>
                <a:gd name="connsiteX12" fmla="*/ 1239126 w 3279740"/>
                <a:gd name="connsiteY12" fmla="*/ 74827 h 2070577"/>
                <a:gd name="connsiteX0" fmla="*/ 1239126 w 3279740"/>
                <a:gd name="connsiteY0" fmla="*/ 74827 h 2070577"/>
                <a:gd name="connsiteX1" fmla="*/ 770253 w 3279740"/>
                <a:gd name="connsiteY1" fmla="*/ 638896 h 2070577"/>
                <a:gd name="connsiteX2" fmla="*/ 102489 w 3279740"/>
                <a:gd name="connsiteY2" fmla="*/ 280628 h 2070577"/>
                <a:gd name="connsiteX3" fmla="*/ 0 w 3279740"/>
                <a:gd name="connsiteY3" fmla="*/ 487674 h 2070577"/>
                <a:gd name="connsiteX4" fmla="*/ 625384 w 3279740"/>
                <a:gd name="connsiteY4" fmla="*/ 1079563 h 2070577"/>
                <a:gd name="connsiteX5" fmla="*/ 902960 w 3279740"/>
                <a:gd name="connsiteY5" fmla="*/ 2070577 h 2070577"/>
                <a:gd name="connsiteX6" fmla="*/ 2113889 w 3279740"/>
                <a:gd name="connsiteY6" fmla="*/ 2034830 h 2070577"/>
                <a:gd name="connsiteX7" fmla="*/ 1895101 w 3279740"/>
                <a:gd name="connsiteY7" fmla="*/ 534296 h 2070577"/>
                <a:gd name="connsiteX8" fmla="*/ 2634997 w 3279740"/>
                <a:gd name="connsiteY8" fmla="*/ 892409 h 2070577"/>
                <a:gd name="connsiteX9" fmla="*/ 3274869 w 3279740"/>
                <a:gd name="connsiteY9" fmla="*/ 86151 h 2070577"/>
                <a:gd name="connsiteX10" fmla="*/ 3042217 w 3279740"/>
                <a:gd name="connsiteY10" fmla="*/ 0 h 2070577"/>
                <a:gd name="connsiteX11" fmla="*/ 1837937 w 3279740"/>
                <a:gd name="connsiteY11" fmla="*/ 59496 h 2070577"/>
                <a:gd name="connsiteX12" fmla="*/ 1239126 w 3279740"/>
                <a:gd name="connsiteY12" fmla="*/ 74827 h 2070577"/>
                <a:gd name="connsiteX0" fmla="*/ 1239126 w 3279740"/>
                <a:gd name="connsiteY0" fmla="*/ 74827 h 2070577"/>
                <a:gd name="connsiteX1" fmla="*/ 770253 w 3279740"/>
                <a:gd name="connsiteY1" fmla="*/ 638896 h 2070577"/>
                <a:gd name="connsiteX2" fmla="*/ 102489 w 3279740"/>
                <a:gd name="connsiteY2" fmla="*/ 280628 h 2070577"/>
                <a:gd name="connsiteX3" fmla="*/ 0 w 3279740"/>
                <a:gd name="connsiteY3" fmla="*/ 487674 h 2070577"/>
                <a:gd name="connsiteX4" fmla="*/ 625384 w 3279740"/>
                <a:gd name="connsiteY4" fmla="*/ 1079563 h 2070577"/>
                <a:gd name="connsiteX5" fmla="*/ 902960 w 3279740"/>
                <a:gd name="connsiteY5" fmla="*/ 2070577 h 2070577"/>
                <a:gd name="connsiteX6" fmla="*/ 2113889 w 3279740"/>
                <a:gd name="connsiteY6" fmla="*/ 2034830 h 2070577"/>
                <a:gd name="connsiteX7" fmla="*/ 1895101 w 3279740"/>
                <a:gd name="connsiteY7" fmla="*/ 534296 h 2070577"/>
                <a:gd name="connsiteX8" fmla="*/ 2634997 w 3279740"/>
                <a:gd name="connsiteY8" fmla="*/ 892409 h 2070577"/>
                <a:gd name="connsiteX9" fmla="*/ 3274869 w 3279740"/>
                <a:gd name="connsiteY9" fmla="*/ 86151 h 2070577"/>
                <a:gd name="connsiteX10" fmla="*/ 3042217 w 3279740"/>
                <a:gd name="connsiteY10" fmla="*/ 0 h 2070577"/>
                <a:gd name="connsiteX11" fmla="*/ 1837937 w 3279740"/>
                <a:gd name="connsiteY11" fmla="*/ 59496 h 2070577"/>
                <a:gd name="connsiteX12" fmla="*/ 1239126 w 3279740"/>
                <a:gd name="connsiteY12" fmla="*/ 74827 h 2070577"/>
                <a:gd name="connsiteX0" fmla="*/ 1239126 w 3279740"/>
                <a:gd name="connsiteY0" fmla="*/ 74827 h 2070577"/>
                <a:gd name="connsiteX1" fmla="*/ 770253 w 3279740"/>
                <a:gd name="connsiteY1" fmla="*/ 638896 h 2070577"/>
                <a:gd name="connsiteX2" fmla="*/ 102489 w 3279740"/>
                <a:gd name="connsiteY2" fmla="*/ 280628 h 2070577"/>
                <a:gd name="connsiteX3" fmla="*/ 0 w 3279740"/>
                <a:gd name="connsiteY3" fmla="*/ 487674 h 2070577"/>
                <a:gd name="connsiteX4" fmla="*/ 625384 w 3279740"/>
                <a:gd name="connsiteY4" fmla="*/ 1079563 h 2070577"/>
                <a:gd name="connsiteX5" fmla="*/ 902960 w 3279740"/>
                <a:gd name="connsiteY5" fmla="*/ 2070577 h 2070577"/>
                <a:gd name="connsiteX6" fmla="*/ 2113889 w 3279740"/>
                <a:gd name="connsiteY6" fmla="*/ 2034830 h 2070577"/>
                <a:gd name="connsiteX7" fmla="*/ 1895101 w 3279740"/>
                <a:gd name="connsiteY7" fmla="*/ 534296 h 2070577"/>
                <a:gd name="connsiteX8" fmla="*/ 2634997 w 3279740"/>
                <a:gd name="connsiteY8" fmla="*/ 892409 h 2070577"/>
                <a:gd name="connsiteX9" fmla="*/ 3274869 w 3279740"/>
                <a:gd name="connsiteY9" fmla="*/ 86151 h 2070577"/>
                <a:gd name="connsiteX10" fmla="*/ 3042217 w 3279740"/>
                <a:gd name="connsiteY10" fmla="*/ 0 h 2070577"/>
                <a:gd name="connsiteX11" fmla="*/ 1837937 w 3279740"/>
                <a:gd name="connsiteY11" fmla="*/ 59496 h 2070577"/>
                <a:gd name="connsiteX12" fmla="*/ 1239126 w 3279740"/>
                <a:gd name="connsiteY12" fmla="*/ 74827 h 2070577"/>
                <a:gd name="connsiteX0" fmla="*/ 1239126 w 3279740"/>
                <a:gd name="connsiteY0" fmla="*/ 74827 h 2070577"/>
                <a:gd name="connsiteX1" fmla="*/ 648350 w 3279740"/>
                <a:gd name="connsiteY1" fmla="*/ 638896 h 2070577"/>
                <a:gd name="connsiteX2" fmla="*/ 102489 w 3279740"/>
                <a:gd name="connsiteY2" fmla="*/ 280628 h 2070577"/>
                <a:gd name="connsiteX3" fmla="*/ 0 w 3279740"/>
                <a:gd name="connsiteY3" fmla="*/ 487674 h 2070577"/>
                <a:gd name="connsiteX4" fmla="*/ 625384 w 3279740"/>
                <a:gd name="connsiteY4" fmla="*/ 1079563 h 2070577"/>
                <a:gd name="connsiteX5" fmla="*/ 902960 w 3279740"/>
                <a:gd name="connsiteY5" fmla="*/ 2070577 h 2070577"/>
                <a:gd name="connsiteX6" fmla="*/ 2113889 w 3279740"/>
                <a:gd name="connsiteY6" fmla="*/ 2034830 h 2070577"/>
                <a:gd name="connsiteX7" fmla="*/ 1895101 w 3279740"/>
                <a:gd name="connsiteY7" fmla="*/ 534296 h 2070577"/>
                <a:gd name="connsiteX8" fmla="*/ 2634997 w 3279740"/>
                <a:gd name="connsiteY8" fmla="*/ 892409 h 2070577"/>
                <a:gd name="connsiteX9" fmla="*/ 3274869 w 3279740"/>
                <a:gd name="connsiteY9" fmla="*/ 86151 h 2070577"/>
                <a:gd name="connsiteX10" fmla="*/ 3042217 w 3279740"/>
                <a:gd name="connsiteY10" fmla="*/ 0 h 2070577"/>
                <a:gd name="connsiteX11" fmla="*/ 1837937 w 3279740"/>
                <a:gd name="connsiteY11" fmla="*/ 59496 h 2070577"/>
                <a:gd name="connsiteX12" fmla="*/ 1239126 w 3279740"/>
                <a:gd name="connsiteY12" fmla="*/ 74827 h 2070577"/>
                <a:gd name="connsiteX0" fmla="*/ 1239126 w 3279740"/>
                <a:gd name="connsiteY0" fmla="*/ 74827 h 2070577"/>
                <a:gd name="connsiteX1" fmla="*/ 648350 w 3279740"/>
                <a:gd name="connsiteY1" fmla="*/ 638896 h 2070577"/>
                <a:gd name="connsiteX2" fmla="*/ 2099 w 3279740"/>
                <a:gd name="connsiteY2" fmla="*/ 219677 h 2070577"/>
                <a:gd name="connsiteX3" fmla="*/ 0 w 3279740"/>
                <a:gd name="connsiteY3" fmla="*/ 487674 h 2070577"/>
                <a:gd name="connsiteX4" fmla="*/ 625384 w 3279740"/>
                <a:gd name="connsiteY4" fmla="*/ 1079563 h 2070577"/>
                <a:gd name="connsiteX5" fmla="*/ 902960 w 3279740"/>
                <a:gd name="connsiteY5" fmla="*/ 2070577 h 2070577"/>
                <a:gd name="connsiteX6" fmla="*/ 2113889 w 3279740"/>
                <a:gd name="connsiteY6" fmla="*/ 2034830 h 2070577"/>
                <a:gd name="connsiteX7" fmla="*/ 1895101 w 3279740"/>
                <a:gd name="connsiteY7" fmla="*/ 534296 h 2070577"/>
                <a:gd name="connsiteX8" fmla="*/ 2634997 w 3279740"/>
                <a:gd name="connsiteY8" fmla="*/ 892409 h 2070577"/>
                <a:gd name="connsiteX9" fmla="*/ 3274869 w 3279740"/>
                <a:gd name="connsiteY9" fmla="*/ 86151 h 2070577"/>
                <a:gd name="connsiteX10" fmla="*/ 3042217 w 3279740"/>
                <a:gd name="connsiteY10" fmla="*/ 0 h 2070577"/>
                <a:gd name="connsiteX11" fmla="*/ 1837937 w 3279740"/>
                <a:gd name="connsiteY11" fmla="*/ 59496 h 2070577"/>
                <a:gd name="connsiteX12" fmla="*/ 1239126 w 3279740"/>
                <a:gd name="connsiteY12" fmla="*/ 74827 h 2070577"/>
                <a:gd name="connsiteX0" fmla="*/ 1400468 w 3441082"/>
                <a:gd name="connsiteY0" fmla="*/ 74827 h 2070577"/>
                <a:gd name="connsiteX1" fmla="*/ 809692 w 3441082"/>
                <a:gd name="connsiteY1" fmla="*/ 638896 h 2070577"/>
                <a:gd name="connsiteX2" fmla="*/ 163441 w 3441082"/>
                <a:gd name="connsiteY2" fmla="*/ 219677 h 2070577"/>
                <a:gd name="connsiteX3" fmla="*/ 0 w 3441082"/>
                <a:gd name="connsiteY3" fmla="*/ 380112 h 2070577"/>
                <a:gd name="connsiteX4" fmla="*/ 786726 w 3441082"/>
                <a:gd name="connsiteY4" fmla="*/ 1079563 h 2070577"/>
                <a:gd name="connsiteX5" fmla="*/ 1064302 w 3441082"/>
                <a:gd name="connsiteY5" fmla="*/ 2070577 h 2070577"/>
                <a:gd name="connsiteX6" fmla="*/ 2275231 w 3441082"/>
                <a:gd name="connsiteY6" fmla="*/ 2034830 h 2070577"/>
                <a:gd name="connsiteX7" fmla="*/ 2056443 w 3441082"/>
                <a:gd name="connsiteY7" fmla="*/ 534296 h 2070577"/>
                <a:gd name="connsiteX8" fmla="*/ 2796339 w 3441082"/>
                <a:gd name="connsiteY8" fmla="*/ 892409 h 2070577"/>
                <a:gd name="connsiteX9" fmla="*/ 3436211 w 3441082"/>
                <a:gd name="connsiteY9" fmla="*/ 86151 h 2070577"/>
                <a:gd name="connsiteX10" fmla="*/ 3203559 w 3441082"/>
                <a:gd name="connsiteY10" fmla="*/ 0 h 2070577"/>
                <a:gd name="connsiteX11" fmla="*/ 1999279 w 3441082"/>
                <a:gd name="connsiteY11" fmla="*/ 59496 h 2070577"/>
                <a:gd name="connsiteX12" fmla="*/ 1400468 w 3441082"/>
                <a:gd name="connsiteY12" fmla="*/ 74827 h 2070577"/>
                <a:gd name="connsiteX0" fmla="*/ 1400468 w 3441082"/>
                <a:gd name="connsiteY0" fmla="*/ 74827 h 2070577"/>
                <a:gd name="connsiteX1" fmla="*/ 809692 w 3441082"/>
                <a:gd name="connsiteY1" fmla="*/ 638896 h 2070577"/>
                <a:gd name="connsiteX2" fmla="*/ 163441 w 3441082"/>
                <a:gd name="connsiteY2" fmla="*/ 219677 h 2070577"/>
                <a:gd name="connsiteX3" fmla="*/ 0 w 3441082"/>
                <a:gd name="connsiteY3" fmla="*/ 380112 h 2070577"/>
                <a:gd name="connsiteX4" fmla="*/ 786726 w 3441082"/>
                <a:gd name="connsiteY4" fmla="*/ 1079563 h 2070577"/>
                <a:gd name="connsiteX5" fmla="*/ 1064302 w 3441082"/>
                <a:gd name="connsiteY5" fmla="*/ 2070577 h 2070577"/>
                <a:gd name="connsiteX6" fmla="*/ 2275231 w 3441082"/>
                <a:gd name="connsiteY6" fmla="*/ 2034830 h 2070577"/>
                <a:gd name="connsiteX7" fmla="*/ 2056443 w 3441082"/>
                <a:gd name="connsiteY7" fmla="*/ 534296 h 2070577"/>
                <a:gd name="connsiteX8" fmla="*/ 2796339 w 3441082"/>
                <a:gd name="connsiteY8" fmla="*/ 892409 h 2070577"/>
                <a:gd name="connsiteX9" fmla="*/ 3436211 w 3441082"/>
                <a:gd name="connsiteY9" fmla="*/ 86151 h 2070577"/>
                <a:gd name="connsiteX10" fmla="*/ 3203559 w 3441082"/>
                <a:gd name="connsiteY10" fmla="*/ 0 h 2070577"/>
                <a:gd name="connsiteX11" fmla="*/ 1999279 w 3441082"/>
                <a:gd name="connsiteY11" fmla="*/ 59496 h 2070577"/>
                <a:gd name="connsiteX12" fmla="*/ 1400468 w 3441082"/>
                <a:gd name="connsiteY12" fmla="*/ 74827 h 2070577"/>
                <a:gd name="connsiteX0" fmla="*/ 1375370 w 3415984"/>
                <a:gd name="connsiteY0" fmla="*/ 74827 h 2070577"/>
                <a:gd name="connsiteX1" fmla="*/ 784594 w 3415984"/>
                <a:gd name="connsiteY1" fmla="*/ 638896 h 2070577"/>
                <a:gd name="connsiteX2" fmla="*/ 138343 w 3415984"/>
                <a:gd name="connsiteY2" fmla="*/ 219677 h 2070577"/>
                <a:gd name="connsiteX3" fmla="*/ 0 w 3415984"/>
                <a:gd name="connsiteY3" fmla="*/ 340673 h 2070577"/>
                <a:gd name="connsiteX4" fmla="*/ 761628 w 3415984"/>
                <a:gd name="connsiteY4" fmla="*/ 1079563 h 2070577"/>
                <a:gd name="connsiteX5" fmla="*/ 1039204 w 3415984"/>
                <a:gd name="connsiteY5" fmla="*/ 2070577 h 2070577"/>
                <a:gd name="connsiteX6" fmla="*/ 2250133 w 3415984"/>
                <a:gd name="connsiteY6" fmla="*/ 2034830 h 2070577"/>
                <a:gd name="connsiteX7" fmla="*/ 2031345 w 3415984"/>
                <a:gd name="connsiteY7" fmla="*/ 534296 h 2070577"/>
                <a:gd name="connsiteX8" fmla="*/ 2771241 w 3415984"/>
                <a:gd name="connsiteY8" fmla="*/ 892409 h 2070577"/>
                <a:gd name="connsiteX9" fmla="*/ 3411113 w 3415984"/>
                <a:gd name="connsiteY9" fmla="*/ 86151 h 2070577"/>
                <a:gd name="connsiteX10" fmla="*/ 3178461 w 3415984"/>
                <a:gd name="connsiteY10" fmla="*/ 0 h 2070577"/>
                <a:gd name="connsiteX11" fmla="*/ 1974181 w 3415984"/>
                <a:gd name="connsiteY11" fmla="*/ 59496 h 2070577"/>
                <a:gd name="connsiteX12" fmla="*/ 1375370 w 3415984"/>
                <a:gd name="connsiteY12" fmla="*/ 74827 h 2070577"/>
                <a:gd name="connsiteX0" fmla="*/ 1375370 w 3415984"/>
                <a:gd name="connsiteY0" fmla="*/ 74827 h 2070577"/>
                <a:gd name="connsiteX1" fmla="*/ 784594 w 3415984"/>
                <a:gd name="connsiteY1" fmla="*/ 638896 h 2070577"/>
                <a:gd name="connsiteX2" fmla="*/ 106075 w 3415984"/>
                <a:gd name="connsiteY2" fmla="*/ 212506 h 2070577"/>
                <a:gd name="connsiteX3" fmla="*/ 0 w 3415984"/>
                <a:gd name="connsiteY3" fmla="*/ 340673 h 2070577"/>
                <a:gd name="connsiteX4" fmla="*/ 761628 w 3415984"/>
                <a:gd name="connsiteY4" fmla="*/ 1079563 h 2070577"/>
                <a:gd name="connsiteX5" fmla="*/ 1039204 w 3415984"/>
                <a:gd name="connsiteY5" fmla="*/ 2070577 h 2070577"/>
                <a:gd name="connsiteX6" fmla="*/ 2250133 w 3415984"/>
                <a:gd name="connsiteY6" fmla="*/ 2034830 h 2070577"/>
                <a:gd name="connsiteX7" fmla="*/ 2031345 w 3415984"/>
                <a:gd name="connsiteY7" fmla="*/ 534296 h 2070577"/>
                <a:gd name="connsiteX8" fmla="*/ 2771241 w 3415984"/>
                <a:gd name="connsiteY8" fmla="*/ 892409 h 2070577"/>
                <a:gd name="connsiteX9" fmla="*/ 3411113 w 3415984"/>
                <a:gd name="connsiteY9" fmla="*/ 86151 h 2070577"/>
                <a:gd name="connsiteX10" fmla="*/ 3178461 w 3415984"/>
                <a:gd name="connsiteY10" fmla="*/ 0 h 2070577"/>
                <a:gd name="connsiteX11" fmla="*/ 1974181 w 3415984"/>
                <a:gd name="connsiteY11" fmla="*/ 59496 h 2070577"/>
                <a:gd name="connsiteX12" fmla="*/ 1375370 w 3415984"/>
                <a:gd name="connsiteY12" fmla="*/ 74827 h 2070577"/>
                <a:gd name="connsiteX0" fmla="*/ 1375370 w 3415984"/>
                <a:gd name="connsiteY0" fmla="*/ 74827 h 2070577"/>
                <a:gd name="connsiteX1" fmla="*/ 784594 w 3415984"/>
                <a:gd name="connsiteY1" fmla="*/ 638896 h 2070577"/>
                <a:gd name="connsiteX2" fmla="*/ 106075 w 3415984"/>
                <a:gd name="connsiteY2" fmla="*/ 212506 h 2070577"/>
                <a:gd name="connsiteX3" fmla="*/ 0 w 3415984"/>
                <a:gd name="connsiteY3" fmla="*/ 340673 h 2070577"/>
                <a:gd name="connsiteX4" fmla="*/ 761628 w 3415984"/>
                <a:gd name="connsiteY4" fmla="*/ 1079563 h 2070577"/>
                <a:gd name="connsiteX5" fmla="*/ 1039204 w 3415984"/>
                <a:gd name="connsiteY5" fmla="*/ 2070577 h 2070577"/>
                <a:gd name="connsiteX6" fmla="*/ 2250133 w 3415984"/>
                <a:gd name="connsiteY6" fmla="*/ 2034830 h 2070577"/>
                <a:gd name="connsiteX7" fmla="*/ 2031345 w 3415984"/>
                <a:gd name="connsiteY7" fmla="*/ 534296 h 2070577"/>
                <a:gd name="connsiteX8" fmla="*/ 2771241 w 3415984"/>
                <a:gd name="connsiteY8" fmla="*/ 892409 h 2070577"/>
                <a:gd name="connsiteX9" fmla="*/ 3411113 w 3415984"/>
                <a:gd name="connsiteY9" fmla="*/ 86151 h 2070577"/>
                <a:gd name="connsiteX10" fmla="*/ 3178461 w 3415984"/>
                <a:gd name="connsiteY10" fmla="*/ 0 h 2070577"/>
                <a:gd name="connsiteX11" fmla="*/ 1974181 w 3415984"/>
                <a:gd name="connsiteY11" fmla="*/ 59496 h 2070577"/>
                <a:gd name="connsiteX12" fmla="*/ 1375370 w 3415984"/>
                <a:gd name="connsiteY12" fmla="*/ 74827 h 2070577"/>
                <a:gd name="connsiteX0" fmla="*/ 1390329 w 3430943"/>
                <a:gd name="connsiteY0" fmla="*/ 74827 h 2070577"/>
                <a:gd name="connsiteX1" fmla="*/ 799553 w 3430943"/>
                <a:gd name="connsiteY1" fmla="*/ 638896 h 2070577"/>
                <a:gd name="connsiteX2" fmla="*/ 121034 w 3430943"/>
                <a:gd name="connsiteY2" fmla="*/ 212506 h 2070577"/>
                <a:gd name="connsiteX3" fmla="*/ 14959 w 3430943"/>
                <a:gd name="connsiteY3" fmla="*/ 340673 h 2070577"/>
                <a:gd name="connsiteX4" fmla="*/ 776587 w 3430943"/>
                <a:gd name="connsiteY4" fmla="*/ 1079563 h 2070577"/>
                <a:gd name="connsiteX5" fmla="*/ 1054163 w 3430943"/>
                <a:gd name="connsiteY5" fmla="*/ 2070577 h 2070577"/>
                <a:gd name="connsiteX6" fmla="*/ 2265092 w 3430943"/>
                <a:gd name="connsiteY6" fmla="*/ 2034830 h 2070577"/>
                <a:gd name="connsiteX7" fmla="*/ 2046304 w 3430943"/>
                <a:gd name="connsiteY7" fmla="*/ 534296 h 2070577"/>
                <a:gd name="connsiteX8" fmla="*/ 2786200 w 3430943"/>
                <a:gd name="connsiteY8" fmla="*/ 892409 h 2070577"/>
                <a:gd name="connsiteX9" fmla="*/ 3426072 w 3430943"/>
                <a:gd name="connsiteY9" fmla="*/ 86151 h 2070577"/>
                <a:gd name="connsiteX10" fmla="*/ 3193420 w 3430943"/>
                <a:gd name="connsiteY10" fmla="*/ 0 h 2070577"/>
                <a:gd name="connsiteX11" fmla="*/ 1989140 w 3430943"/>
                <a:gd name="connsiteY11" fmla="*/ 59496 h 2070577"/>
                <a:gd name="connsiteX12" fmla="*/ 1390329 w 3430943"/>
                <a:gd name="connsiteY12" fmla="*/ 74827 h 2070577"/>
                <a:gd name="connsiteX0" fmla="*/ 1390329 w 3430943"/>
                <a:gd name="connsiteY0" fmla="*/ 74827 h 2070577"/>
                <a:gd name="connsiteX1" fmla="*/ 727845 w 3430943"/>
                <a:gd name="connsiteY1" fmla="*/ 678335 h 2070577"/>
                <a:gd name="connsiteX2" fmla="*/ 121034 w 3430943"/>
                <a:gd name="connsiteY2" fmla="*/ 212506 h 2070577"/>
                <a:gd name="connsiteX3" fmla="*/ 14959 w 3430943"/>
                <a:gd name="connsiteY3" fmla="*/ 340673 h 2070577"/>
                <a:gd name="connsiteX4" fmla="*/ 776587 w 3430943"/>
                <a:gd name="connsiteY4" fmla="*/ 1079563 h 2070577"/>
                <a:gd name="connsiteX5" fmla="*/ 1054163 w 3430943"/>
                <a:gd name="connsiteY5" fmla="*/ 2070577 h 2070577"/>
                <a:gd name="connsiteX6" fmla="*/ 2265092 w 3430943"/>
                <a:gd name="connsiteY6" fmla="*/ 2034830 h 2070577"/>
                <a:gd name="connsiteX7" fmla="*/ 2046304 w 3430943"/>
                <a:gd name="connsiteY7" fmla="*/ 534296 h 2070577"/>
                <a:gd name="connsiteX8" fmla="*/ 2786200 w 3430943"/>
                <a:gd name="connsiteY8" fmla="*/ 892409 h 2070577"/>
                <a:gd name="connsiteX9" fmla="*/ 3426072 w 3430943"/>
                <a:gd name="connsiteY9" fmla="*/ 86151 h 2070577"/>
                <a:gd name="connsiteX10" fmla="*/ 3193420 w 3430943"/>
                <a:gd name="connsiteY10" fmla="*/ 0 h 2070577"/>
                <a:gd name="connsiteX11" fmla="*/ 1989140 w 3430943"/>
                <a:gd name="connsiteY11" fmla="*/ 59496 h 2070577"/>
                <a:gd name="connsiteX12" fmla="*/ 1390329 w 3430943"/>
                <a:gd name="connsiteY12" fmla="*/ 74827 h 2070577"/>
                <a:gd name="connsiteX0" fmla="*/ 1390329 w 3430943"/>
                <a:gd name="connsiteY0" fmla="*/ 74827 h 2070577"/>
                <a:gd name="connsiteX1" fmla="*/ 727845 w 3430943"/>
                <a:gd name="connsiteY1" fmla="*/ 678335 h 2070577"/>
                <a:gd name="connsiteX2" fmla="*/ 121034 w 3430943"/>
                <a:gd name="connsiteY2" fmla="*/ 212506 h 2070577"/>
                <a:gd name="connsiteX3" fmla="*/ 14959 w 3430943"/>
                <a:gd name="connsiteY3" fmla="*/ 340673 h 2070577"/>
                <a:gd name="connsiteX4" fmla="*/ 776587 w 3430943"/>
                <a:gd name="connsiteY4" fmla="*/ 1079563 h 2070577"/>
                <a:gd name="connsiteX5" fmla="*/ 1054163 w 3430943"/>
                <a:gd name="connsiteY5" fmla="*/ 2070577 h 2070577"/>
                <a:gd name="connsiteX6" fmla="*/ 2265092 w 3430943"/>
                <a:gd name="connsiteY6" fmla="*/ 2034830 h 2070577"/>
                <a:gd name="connsiteX7" fmla="*/ 2046304 w 3430943"/>
                <a:gd name="connsiteY7" fmla="*/ 534296 h 2070577"/>
                <a:gd name="connsiteX8" fmla="*/ 2786200 w 3430943"/>
                <a:gd name="connsiteY8" fmla="*/ 892409 h 2070577"/>
                <a:gd name="connsiteX9" fmla="*/ 3426072 w 3430943"/>
                <a:gd name="connsiteY9" fmla="*/ 86151 h 2070577"/>
                <a:gd name="connsiteX10" fmla="*/ 3193420 w 3430943"/>
                <a:gd name="connsiteY10" fmla="*/ 0 h 2070577"/>
                <a:gd name="connsiteX11" fmla="*/ 1989140 w 3430943"/>
                <a:gd name="connsiteY11" fmla="*/ 59496 h 2070577"/>
                <a:gd name="connsiteX12" fmla="*/ 1390329 w 3430943"/>
                <a:gd name="connsiteY12" fmla="*/ 74827 h 2070577"/>
                <a:gd name="connsiteX0" fmla="*/ 1390329 w 3430943"/>
                <a:gd name="connsiteY0" fmla="*/ 74827 h 2070577"/>
                <a:gd name="connsiteX1" fmla="*/ 727845 w 3430943"/>
                <a:gd name="connsiteY1" fmla="*/ 678335 h 2070577"/>
                <a:gd name="connsiteX2" fmla="*/ 121034 w 3430943"/>
                <a:gd name="connsiteY2" fmla="*/ 212506 h 2070577"/>
                <a:gd name="connsiteX3" fmla="*/ 14959 w 3430943"/>
                <a:gd name="connsiteY3" fmla="*/ 340673 h 2070577"/>
                <a:gd name="connsiteX4" fmla="*/ 776587 w 3430943"/>
                <a:gd name="connsiteY4" fmla="*/ 1079563 h 2070577"/>
                <a:gd name="connsiteX5" fmla="*/ 1054163 w 3430943"/>
                <a:gd name="connsiteY5" fmla="*/ 2070577 h 2070577"/>
                <a:gd name="connsiteX6" fmla="*/ 2265092 w 3430943"/>
                <a:gd name="connsiteY6" fmla="*/ 2034830 h 2070577"/>
                <a:gd name="connsiteX7" fmla="*/ 2046304 w 3430943"/>
                <a:gd name="connsiteY7" fmla="*/ 534296 h 2070577"/>
                <a:gd name="connsiteX8" fmla="*/ 2786200 w 3430943"/>
                <a:gd name="connsiteY8" fmla="*/ 892409 h 2070577"/>
                <a:gd name="connsiteX9" fmla="*/ 3426072 w 3430943"/>
                <a:gd name="connsiteY9" fmla="*/ 86151 h 2070577"/>
                <a:gd name="connsiteX10" fmla="*/ 3193420 w 3430943"/>
                <a:gd name="connsiteY10" fmla="*/ 0 h 2070577"/>
                <a:gd name="connsiteX11" fmla="*/ 1989140 w 3430943"/>
                <a:gd name="connsiteY11" fmla="*/ 59496 h 2070577"/>
                <a:gd name="connsiteX12" fmla="*/ 1390329 w 3430943"/>
                <a:gd name="connsiteY12" fmla="*/ 74827 h 2070577"/>
                <a:gd name="connsiteX0" fmla="*/ 1390329 w 3430943"/>
                <a:gd name="connsiteY0" fmla="*/ 74827 h 2070577"/>
                <a:gd name="connsiteX1" fmla="*/ 727845 w 3430943"/>
                <a:gd name="connsiteY1" fmla="*/ 678335 h 2070577"/>
                <a:gd name="connsiteX2" fmla="*/ 121034 w 3430943"/>
                <a:gd name="connsiteY2" fmla="*/ 212506 h 2070577"/>
                <a:gd name="connsiteX3" fmla="*/ 14959 w 3430943"/>
                <a:gd name="connsiteY3" fmla="*/ 340673 h 2070577"/>
                <a:gd name="connsiteX4" fmla="*/ 776587 w 3430943"/>
                <a:gd name="connsiteY4" fmla="*/ 1079563 h 2070577"/>
                <a:gd name="connsiteX5" fmla="*/ 1054163 w 3430943"/>
                <a:gd name="connsiteY5" fmla="*/ 2070577 h 2070577"/>
                <a:gd name="connsiteX6" fmla="*/ 2265092 w 3430943"/>
                <a:gd name="connsiteY6" fmla="*/ 2034830 h 2070577"/>
                <a:gd name="connsiteX7" fmla="*/ 2046304 w 3430943"/>
                <a:gd name="connsiteY7" fmla="*/ 534296 h 2070577"/>
                <a:gd name="connsiteX8" fmla="*/ 2786200 w 3430943"/>
                <a:gd name="connsiteY8" fmla="*/ 892409 h 2070577"/>
                <a:gd name="connsiteX9" fmla="*/ 3426072 w 3430943"/>
                <a:gd name="connsiteY9" fmla="*/ 86151 h 2070577"/>
                <a:gd name="connsiteX10" fmla="*/ 3193420 w 3430943"/>
                <a:gd name="connsiteY10" fmla="*/ 0 h 2070577"/>
                <a:gd name="connsiteX11" fmla="*/ 1989140 w 3430943"/>
                <a:gd name="connsiteY11" fmla="*/ 59496 h 2070577"/>
                <a:gd name="connsiteX12" fmla="*/ 1390329 w 3430943"/>
                <a:gd name="connsiteY12" fmla="*/ 74827 h 2070577"/>
                <a:gd name="connsiteX0" fmla="*/ 1390329 w 3430943"/>
                <a:gd name="connsiteY0" fmla="*/ 74827 h 2070577"/>
                <a:gd name="connsiteX1" fmla="*/ 727845 w 3430943"/>
                <a:gd name="connsiteY1" fmla="*/ 678335 h 2070577"/>
                <a:gd name="connsiteX2" fmla="*/ 121034 w 3430943"/>
                <a:gd name="connsiteY2" fmla="*/ 212506 h 2070577"/>
                <a:gd name="connsiteX3" fmla="*/ 14959 w 3430943"/>
                <a:gd name="connsiteY3" fmla="*/ 340673 h 2070577"/>
                <a:gd name="connsiteX4" fmla="*/ 776587 w 3430943"/>
                <a:gd name="connsiteY4" fmla="*/ 1079563 h 2070577"/>
                <a:gd name="connsiteX5" fmla="*/ 1054163 w 3430943"/>
                <a:gd name="connsiteY5" fmla="*/ 2070577 h 2070577"/>
                <a:gd name="connsiteX6" fmla="*/ 2265092 w 3430943"/>
                <a:gd name="connsiteY6" fmla="*/ 2034830 h 2070577"/>
                <a:gd name="connsiteX7" fmla="*/ 2046304 w 3430943"/>
                <a:gd name="connsiteY7" fmla="*/ 534296 h 2070577"/>
                <a:gd name="connsiteX8" fmla="*/ 2786200 w 3430943"/>
                <a:gd name="connsiteY8" fmla="*/ 892409 h 2070577"/>
                <a:gd name="connsiteX9" fmla="*/ 3426072 w 3430943"/>
                <a:gd name="connsiteY9" fmla="*/ 86151 h 2070577"/>
                <a:gd name="connsiteX10" fmla="*/ 3193420 w 3430943"/>
                <a:gd name="connsiteY10" fmla="*/ 0 h 2070577"/>
                <a:gd name="connsiteX11" fmla="*/ 1989140 w 3430943"/>
                <a:gd name="connsiteY11" fmla="*/ 59496 h 2070577"/>
                <a:gd name="connsiteX12" fmla="*/ 1390329 w 3430943"/>
                <a:gd name="connsiteY12" fmla="*/ 74827 h 2070577"/>
                <a:gd name="connsiteX0" fmla="*/ 1390329 w 3430943"/>
                <a:gd name="connsiteY0" fmla="*/ 74827 h 2070577"/>
                <a:gd name="connsiteX1" fmla="*/ 727845 w 3430943"/>
                <a:gd name="connsiteY1" fmla="*/ 678335 h 2070577"/>
                <a:gd name="connsiteX2" fmla="*/ 121034 w 3430943"/>
                <a:gd name="connsiteY2" fmla="*/ 212506 h 2070577"/>
                <a:gd name="connsiteX3" fmla="*/ 14959 w 3430943"/>
                <a:gd name="connsiteY3" fmla="*/ 340673 h 2070577"/>
                <a:gd name="connsiteX4" fmla="*/ 776587 w 3430943"/>
                <a:gd name="connsiteY4" fmla="*/ 1079563 h 2070577"/>
                <a:gd name="connsiteX5" fmla="*/ 1054163 w 3430943"/>
                <a:gd name="connsiteY5" fmla="*/ 2070577 h 2070577"/>
                <a:gd name="connsiteX6" fmla="*/ 2265092 w 3430943"/>
                <a:gd name="connsiteY6" fmla="*/ 2034830 h 2070577"/>
                <a:gd name="connsiteX7" fmla="*/ 2046304 w 3430943"/>
                <a:gd name="connsiteY7" fmla="*/ 534296 h 2070577"/>
                <a:gd name="connsiteX8" fmla="*/ 2786200 w 3430943"/>
                <a:gd name="connsiteY8" fmla="*/ 892409 h 2070577"/>
                <a:gd name="connsiteX9" fmla="*/ 3426072 w 3430943"/>
                <a:gd name="connsiteY9" fmla="*/ 86151 h 2070577"/>
                <a:gd name="connsiteX10" fmla="*/ 3193420 w 3430943"/>
                <a:gd name="connsiteY10" fmla="*/ 0 h 2070577"/>
                <a:gd name="connsiteX11" fmla="*/ 1989140 w 3430943"/>
                <a:gd name="connsiteY11" fmla="*/ 59496 h 2070577"/>
                <a:gd name="connsiteX12" fmla="*/ 1390329 w 3430943"/>
                <a:gd name="connsiteY12" fmla="*/ 74827 h 2070577"/>
                <a:gd name="connsiteX0" fmla="*/ 1390329 w 3430943"/>
                <a:gd name="connsiteY0" fmla="*/ 74827 h 2070577"/>
                <a:gd name="connsiteX1" fmla="*/ 727845 w 3430943"/>
                <a:gd name="connsiteY1" fmla="*/ 678335 h 2070577"/>
                <a:gd name="connsiteX2" fmla="*/ 121034 w 3430943"/>
                <a:gd name="connsiteY2" fmla="*/ 212506 h 2070577"/>
                <a:gd name="connsiteX3" fmla="*/ 14959 w 3430943"/>
                <a:gd name="connsiteY3" fmla="*/ 340673 h 2070577"/>
                <a:gd name="connsiteX4" fmla="*/ 661854 w 3430943"/>
                <a:gd name="connsiteY4" fmla="*/ 1047295 h 2070577"/>
                <a:gd name="connsiteX5" fmla="*/ 1054163 w 3430943"/>
                <a:gd name="connsiteY5" fmla="*/ 2070577 h 2070577"/>
                <a:gd name="connsiteX6" fmla="*/ 2265092 w 3430943"/>
                <a:gd name="connsiteY6" fmla="*/ 2034830 h 2070577"/>
                <a:gd name="connsiteX7" fmla="*/ 2046304 w 3430943"/>
                <a:gd name="connsiteY7" fmla="*/ 534296 h 2070577"/>
                <a:gd name="connsiteX8" fmla="*/ 2786200 w 3430943"/>
                <a:gd name="connsiteY8" fmla="*/ 892409 h 2070577"/>
                <a:gd name="connsiteX9" fmla="*/ 3426072 w 3430943"/>
                <a:gd name="connsiteY9" fmla="*/ 86151 h 2070577"/>
                <a:gd name="connsiteX10" fmla="*/ 3193420 w 3430943"/>
                <a:gd name="connsiteY10" fmla="*/ 0 h 2070577"/>
                <a:gd name="connsiteX11" fmla="*/ 1989140 w 3430943"/>
                <a:gd name="connsiteY11" fmla="*/ 59496 h 2070577"/>
                <a:gd name="connsiteX12" fmla="*/ 1390329 w 3430943"/>
                <a:gd name="connsiteY12" fmla="*/ 74827 h 2070577"/>
                <a:gd name="connsiteX0" fmla="*/ 1390329 w 3430943"/>
                <a:gd name="connsiteY0" fmla="*/ 74827 h 2070577"/>
                <a:gd name="connsiteX1" fmla="*/ 727845 w 3430943"/>
                <a:gd name="connsiteY1" fmla="*/ 678335 h 2070577"/>
                <a:gd name="connsiteX2" fmla="*/ 121034 w 3430943"/>
                <a:gd name="connsiteY2" fmla="*/ 212506 h 2070577"/>
                <a:gd name="connsiteX3" fmla="*/ 14959 w 3430943"/>
                <a:gd name="connsiteY3" fmla="*/ 340673 h 2070577"/>
                <a:gd name="connsiteX4" fmla="*/ 998880 w 3430943"/>
                <a:gd name="connsiteY4" fmla="*/ 810659 h 2070577"/>
                <a:gd name="connsiteX5" fmla="*/ 1054163 w 3430943"/>
                <a:gd name="connsiteY5" fmla="*/ 2070577 h 2070577"/>
                <a:gd name="connsiteX6" fmla="*/ 2265092 w 3430943"/>
                <a:gd name="connsiteY6" fmla="*/ 2034830 h 2070577"/>
                <a:gd name="connsiteX7" fmla="*/ 2046304 w 3430943"/>
                <a:gd name="connsiteY7" fmla="*/ 534296 h 2070577"/>
                <a:gd name="connsiteX8" fmla="*/ 2786200 w 3430943"/>
                <a:gd name="connsiteY8" fmla="*/ 892409 h 2070577"/>
                <a:gd name="connsiteX9" fmla="*/ 3426072 w 3430943"/>
                <a:gd name="connsiteY9" fmla="*/ 86151 h 2070577"/>
                <a:gd name="connsiteX10" fmla="*/ 3193420 w 3430943"/>
                <a:gd name="connsiteY10" fmla="*/ 0 h 2070577"/>
                <a:gd name="connsiteX11" fmla="*/ 1989140 w 3430943"/>
                <a:gd name="connsiteY11" fmla="*/ 59496 h 2070577"/>
                <a:gd name="connsiteX12" fmla="*/ 1390329 w 3430943"/>
                <a:gd name="connsiteY12" fmla="*/ 74827 h 2070577"/>
                <a:gd name="connsiteX0" fmla="*/ 1390329 w 3430943"/>
                <a:gd name="connsiteY0" fmla="*/ 74827 h 2070577"/>
                <a:gd name="connsiteX1" fmla="*/ 727845 w 3430943"/>
                <a:gd name="connsiteY1" fmla="*/ 678335 h 2070577"/>
                <a:gd name="connsiteX2" fmla="*/ 121034 w 3430943"/>
                <a:gd name="connsiteY2" fmla="*/ 212506 h 2070577"/>
                <a:gd name="connsiteX3" fmla="*/ 14959 w 3430943"/>
                <a:gd name="connsiteY3" fmla="*/ 340673 h 2070577"/>
                <a:gd name="connsiteX4" fmla="*/ 998880 w 3430943"/>
                <a:gd name="connsiteY4" fmla="*/ 810659 h 2070577"/>
                <a:gd name="connsiteX5" fmla="*/ 1054163 w 3430943"/>
                <a:gd name="connsiteY5" fmla="*/ 2070577 h 2070577"/>
                <a:gd name="connsiteX6" fmla="*/ 2265092 w 3430943"/>
                <a:gd name="connsiteY6" fmla="*/ 2034830 h 2070577"/>
                <a:gd name="connsiteX7" fmla="*/ 2046304 w 3430943"/>
                <a:gd name="connsiteY7" fmla="*/ 534296 h 2070577"/>
                <a:gd name="connsiteX8" fmla="*/ 2786200 w 3430943"/>
                <a:gd name="connsiteY8" fmla="*/ 892409 h 2070577"/>
                <a:gd name="connsiteX9" fmla="*/ 3426072 w 3430943"/>
                <a:gd name="connsiteY9" fmla="*/ 86151 h 2070577"/>
                <a:gd name="connsiteX10" fmla="*/ 3193420 w 3430943"/>
                <a:gd name="connsiteY10" fmla="*/ 0 h 2070577"/>
                <a:gd name="connsiteX11" fmla="*/ 1989140 w 3430943"/>
                <a:gd name="connsiteY11" fmla="*/ 59496 h 2070577"/>
                <a:gd name="connsiteX12" fmla="*/ 1390329 w 3430943"/>
                <a:gd name="connsiteY12" fmla="*/ 74827 h 2070577"/>
                <a:gd name="connsiteX0" fmla="*/ 1390329 w 3430943"/>
                <a:gd name="connsiteY0" fmla="*/ 74827 h 2070577"/>
                <a:gd name="connsiteX1" fmla="*/ 727845 w 3430943"/>
                <a:gd name="connsiteY1" fmla="*/ 678335 h 2070577"/>
                <a:gd name="connsiteX2" fmla="*/ 121034 w 3430943"/>
                <a:gd name="connsiteY2" fmla="*/ 212506 h 2070577"/>
                <a:gd name="connsiteX3" fmla="*/ 14959 w 3430943"/>
                <a:gd name="connsiteY3" fmla="*/ 340673 h 2070577"/>
                <a:gd name="connsiteX4" fmla="*/ 1002466 w 3430943"/>
                <a:gd name="connsiteY4" fmla="*/ 835757 h 2070577"/>
                <a:gd name="connsiteX5" fmla="*/ 1054163 w 3430943"/>
                <a:gd name="connsiteY5" fmla="*/ 2070577 h 2070577"/>
                <a:gd name="connsiteX6" fmla="*/ 2265092 w 3430943"/>
                <a:gd name="connsiteY6" fmla="*/ 2034830 h 2070577"/>
                <a:gd name="connsiteX7" fmla="*/ 2046304 w 3430943"/>
                <a:gd name="connsiteY7" fmla="*/ 534296 h 2070577"/>
                <a:gd name="connsiteX8" fmla="*/ 2786200 w 3430943"/>
                <a:gd name="connsiteY8" fmla="*/ 892409 h 2070577"/>
                <a:gd name="connsiteX9" fmla="*/ 3426072 w 3430943"/>
                <a:gd name="connsiteY9" fmla="*/ 86151 h 2070577"/>
                <a:gd name="connsiteX10" fmla="*/ 3193420 w 3430943"/>
                <a:gd name="connsiteY10" fmla="*/ 0 h 2070577"/>
                <a:gd name="connsiteX11" fmla="*/ 1989140 w 3430943"/>
                <a:gd name="connsiteY11" fmla="*/ 59496 h 2070577"/>
                <a:gd name="connsiteX12" fmla="*/ 1390329 w 3430943"/>
                <a:gd name="connsiteY12" fmla="*/ 74827 h 2070577"/>
                <a:gd name="connsiteX0" fmla="*/ 1390329 w 3430943"/>
                <a:gd name="connsiteY0" fmla="*/ 74827 h 2070577"/>
                <a:gd name="connsiteX1" fmla="*/ 727845 w 3430943"/>
                <a:gd name="connsiteY1" fmla="*/ 678335 h 2070577"/>
                <a:gd name="connsiteX2" fmla="*/ 121034 w 3430943"/>
                <a:gd name="connsiteY2" fmla="*/ 212506 h 2070577"/>
                <a:gd name="connsiteX3" fmla="*/ 14959 w 3430943"/>
                <a:gd name="connsiteY3" fmla="*/ 340673 h 2070577"/>
                <a:gd name="connsiteX4" fmla="*/ 1002466 w 3430943"/>
                <a:gd name="connsiteY4" fmla="*/ 835757 h 2070577"/>
                <a:gd name="connsiteX5" fmla="*/ 1054163 w 3430943"/>
                <a:gd name="connsiteY5" fmla="*/ 2070577 h 2070577"/>
                <a:gd name="connsiteX6" fmla="*/ 2265092 w 3430943"/>
                <a:gd name="connsiteY6" fmla="*/ 2034830 h 2070577"/>
                <a:gd name="connsiteX7" fmla="*/ 2046304 w 3430943"/>
                <a:gd name="connsiteY7" fmla="*/ 534296 h 2070577"/>
                <a:gd name="connsiteX8" fmla="*/ 2786200 w 3430943"/>
                <a:gd name="connsiteY8" fmla="*/ 892409 h 2070577"/>
                <a:gd name="connsiteX9" fmla="*/ 3426072 w 3430943"/>
                <a:gd name="connsiteY9" fmla="*/ 86151 h 2070577"/>
                <a:gd name="connsiteX10" fmla="*/ 3193420 w 3430943"/>
                <a:gd name="connsiteY10" fmla="*/ 0 h 2070577"/>
                <a:gd name="connsiteX11" fmla="*/ 1989140 w 3430943"/>
                <a:gd name="connsiteY11" fmla="*/ 59496 h 2070577"/>
                <a:gd name="connsiteX12" fmla="*/ 1390329 w 3430943"/>
                <a:gd name="connsiteY12" fmla="*/ 74827 h 2070577"/>
                <a:gd name="connsiteX0" fmla="*/ 1390329 w 3430943"/>
                <a:gd name="connsiteY0" fmla="*/ 74827 h 2070577"/>
                <a:gd name="connsiteX1" fmla="*/ 666894 w 3430943"/>
                <a:gd name="connsiteY1" fmla="*/ 620969 h 2070577"/>
                <a:gd name="connsiteX2" fmla="*/ 121034 w 3430943"/>
                <a:gd name="connsiteY2" fmla="*/ 212506 h 2070577"/>
                <a:gd name="connsiteX3" fmla="*/ 14959 w 3430943"/>
                <a:gd name="connsiteY3" fmla="*/ 340673 h 2070577"/>
                <a:gd name="connsiteX4" fmla="*/ 1002466 w 3430943"/>
                <a:gd name="connsiteY4" fmla="*/ 835757 h 2070577"/>
                <a:gd name="connsiteX5" fmla="*/ 1054163 w 3430943"/>
                <a:gd name="connsiteY5" fmla="*/ 2070577 h 2070577"/>
                <a:gd name="connsiteX6" fmla="*/ 2265092 w 3430943"/>
                <a:gd name="connsiteY6" fmla="*/ 2034830 h 2070577"/>
                <a:gd name="connsiteX7" fmla="*/ 2046304 w 3430943"/>
                <a:gd name="connsiteY7" fmla="*/ 534296 h 2070577"/>
                <a:gd name="connsiteX8" fmla="*/ 2786200 w 3430943"/>
                <a:gd name="connsiteY8" fmla="*/ 892409 h 2070577"/>
                <a:gd name="connsiteX9" fmla="*/ 3426072 w 3430943"/>
                <a:gd name="connsiteY9" fmla="*/ 86151 h 2070577"/>
                <a:gd name="connsiteX10" fmla="*/ 3193420 w 3430943"/>
                <a:gd name="connsiteY10" fmla="*/ 0 h 2070577"/>
                <a:gd name="connsiteX11" fmla="*/ 1989140 w 3430943"/>
                <a:gd name="connsiteY11" fmla="*/ 59496 h 2070577"/>
                <a:gd name="connsiteX12" fmla="*/ 1390329 w 3430943"/>
                <a:gd name="connsiteY12" fmla="*/ 74827 h 2070577"/>
                <a:gd name="connsiteX0" fmla="*/ 1390329 w 3426774"/>
                <a:gd name="connsiteY0" fmla="*/ 923532 h 2919282"/>
                <a:gd name="connsiteX1" fmla="*/ 666894 w 3426774"/>
                <a:gd name="connsiteY1" fmla="*/ 1469674 h 2919282"/>
                <a:gd name="connsiteX2" fmla="*/ 121034 w 3426774"/>
                <a:gd name="connsiteY2" fmla="*/ 1061211 h 2919282"/>
                <a:gd name="connsiteX3" fmla="*/ 14959 w 3426774"/>
                <a:gd name="connsiteY3" fmla="*/ 1189378 h 2919282"/>
                <a:gd name="connsiteX4" fmla="*/ 1002466 w 3426774"/>
                <a:gd name="connsiteY4" fmla="*/ 1684462 h 2919282"/>
                <a:gd name="connsiteX5" fmla="*/ 1054163 w 3426774"/>
                <a:gd name="connsiteY5" fmla="*/ 2919282 h 2919282"/>
                <a:gd name="connsiteX6" fmla="*/ 2265092 w 3426774"/>
                <a:gd name="connsiteY6" fmla="*/ 2883535 h 2919282"/>
                <a:gd name="connsiteX7" fmla="*/ 2046304 w 3426774"/>
                <a:gd name="connsiteY7" fmla="*/ 1383001 h 2919282"/>
                <a:gd name="connsiteX8" fmla="*/ 2786200 w 3426774"/>
                <a:gd name="connsiteY8" fmla="*/ 1741114 h 2919282"/>
                <a:gd name="connsiteX9" fmla="*/ 3426072 w 3426774"/>
                <a:gd name="connsiteY9" fmla="*/ 934856 h 2919282"/>
                <a:gd name="connsiteX10" fmla="*/ 2875156 w 3426774"/>
                <a:gd name="connsiteY10" fmla="*/ 0 h 2919282"/>
                <a:gd name="connsiteX11" fmla="*/ 1989140 w 3426774"/>
                <a:gd name="connsiteY11" fmla="*/ 908201 h 2919282"/>
                <a:gd name="connsiteX12" fmla="*/ 1390329 w 3426774"/>
                <a:gd name="connsiteY12" fmla="*/ 923532 h 2919282"/>
                <a:gd name="connsiteX0" fmla="*/ 1390329 w 3426774"/>
                <a:gd name="connsiteY0" fmla="*/ 923532 h 2919282"/>
                <a:gd name="connsiteX1" fmla="*/ 666894 w 3426774"/>
                <a:gd name="connsiteY1" fmla="*/ 1469674 h 2919282"/>
                <a:gd name="connsiteX2" fmla="*/ 121034 w 3426774"/>
                <a:gd name="connsiteY2" fmla="*/ 1061211 h 2919282"/>
                <a:gd name="connsiteX3" fmla="*/ 14959 w 3426774"/>
                <a:gd name="connsiteY3" fmla="*/ 1189378 h 2919282"/>
                <a:gd name="connsiteX4" fmla="*/ 1002466 w 3426774"/>
                <a:gd name="connsiteY4" fmla="*/ 1684462 h 2919282"/>
                <a:gd name="connsiteX5" fmla="*/ 1054163 w 3426774"/>
                <a:gd name="connsiteY5" fmla="*/ 2919282 h 2919282"/>
                <a:gd name="connsiteX6" fmla="*/ 2265092 w 3426774"/>
                <a:gd name="connsiteY6" fmla="*/ 2883535 h 2919282"/>
                <a:gd name="connsiteX7" fmla="*/ 2046304 w 3426774"/>
                <a:gd name="connsiteY7" fmla="*/ 1383001 h 2919282"/>
                <a:gd name="connsiteX8" fmla="*/ 2786200 w 3426774"/>
                <a:gd name="connsiteY8" fmla="*/ 1741114 h 2919282"/>
                <a:gd name="connsiteX9" fmla="*/ 3426072 w 3426774"/>
                <a:gd name="connsiteY9" fmla="*/ 934856 h 2919282"/>
                <a:gd name="connsiteX10" fmla="*/ 2875156 w 3426774"/>
                <a:gd name="connsiteY10" fmla="*/ 0 h 2919282"/>
                <a:gd name="connsiteX11" fmla="*/ 1989140 w 3426774"/>
                <a:gd name="connsiteY11" fmla="*/ 908201 h 2919282"/>
                <a:gd name="connsiteX12" fmla="*/ 1390329 w 3426774"/>
                <a:gd name="connsiteY12" fmla="*/ 923532 h 2919282"/>
                <a:gd name="connsiteX0" fmla="*/ 1390329 w 3053789"/>
                <a:gd name="connsiteY0" fmla="*/ 923532 h 2919282"/>
                <a:gd name="connsiteX1" fmla="*/ 666894 w 3053789"/>
                <a:gd name="connsiteY1" fmla="*/ 1469674 h 2919282"/>
                <a:gd name="connsiteX2" fmla="*/ 121034 w 3053789"/>
                <a:gd name="connsiteY2" fmla="*/ 1061211 h 2919282"/>
                <a:gd name="connsiteX3" fmla="*/ 14959 w 3053789"/>
                <a:gd name="connsiteY3" fmla="*/ 1189378 h 2919282"/>
                <a:gd name="connsiteX4" fmla="*/ 1002466 w 3053789"/>
                <a:gd name="connsiteY4" fmla="*/ 1684462 h 2919282"/>
                <a:gd name="connsiteX5" fmla="*/ 1054163 w 3053789"/>
                <a:gd name="connsiteY5" fmla="*/ 2919282 h 2919282"/>
                <a:gd name="connsiteX6" fmla="*/ 2265092 w 3053789"/>
                <a:gd name="connsiteY6" fmla="*/ 2883535 h 2919282"/>
                <a:gd name="connsiteX7" fmla="*/ 2046304 w 3053789"/>
                <a:gd name="connsiteY7" fmla="*/ 1383001 h 2919282"/>
                <a:gd name="connsiteX8" fmla="*/ 2786200 w 3053789"/>
                <a:gd name="connsiteY8" fmla="*/ 1741114 h 2919282"/>
                <a:gd name="connsiteX9" fmla="*/ 3037082 w 3053789"/>
                <a:gd name="connsiteY9" fmla="*/ 47842 h 2919282"/>
                <a:gd name="connsiteX10" fmla="*/ 2875156 w 3053789"/>
                <a:gd name="connsiteY10" fmla="*/ 0 h 2919282"/>
                <a:gd name="connsiteX11" fmla="*/ 1989140 w 3053789"/>
                <a:gd name="connsiteY11" fmla="*/ 908201 h 2919282"/>
                <a:gd name="connsiteX12" fmla="*/ 1390329 w 3053789"/>
                <a:gd name="connsiteY12" fmla="*/ 923532 h 2919282"/>
                <a:gd name="connsiteX0" fmla="*/ 1390329 w 3053789"/>
                <a:gd name="connsiteY0" fmla="*/ 923532 h 2919282"/>
                <a:gd name="connsiteX1" fmla="*/ 666894 w 3053789"/>
                <a:gd name="connsiteY1" fmla="*/ 1469674 h 2919282"/>
                <a:gd name="connsiteX2" fmla="*/ 121034 w 3053789"/>
                <a:gd name="connsiteY2" fmla="*/ 1061211 h 2919282"/>
                <a:gd name="connsiteX3" fmla="*/ 14959 w 3053789"/>
                <a:gd name="connsiteY3" fmla="*/ 1189378 h 2919282"/>
                <a:gd name="connsiteX4" fmla="*/ 1002466 w 3053789"/>
                <a:gd name="connsiteY4" fmla="*/ 1684462 h 2919282"/>
                <a:gd name="connsiteX5" fmla="*/ 1054163 w 3053789"/>
                <a:gd name="connsiteY5" fmla="*/ 2919282 h 2919282"/>
                <a:gd name="connsiteX6" fmla="*/ 2265092 w 3053789"/>
                <a:gd name="connsiteY6" fmla="*/ 2883535 h 2919282"/>
                <a:gd name="connsiteX7" fmla="*/ 2046304 w 3053789"/>
                <a:gd name="connsiteY7" fmla="*/ 1383001 h 2919282"/>
                <a:gd name="connsiteX8" fmla="*/ 2718421 w 3053789"/>
                <a:gd name="connsiteY8" fmla="*/ 1411062 h 2919282"/>
                <a:gd name="connsiteX9" fmla="*/ 3037082 w 3053789"/>
                <a:gd name="connsiteY9" fmla="*/ 47842 h 2919282"/>
                <a:gd name="connsiteX10" fmla="*/ 2875156 w 3053789"/>
                <a:gd name="connsiteY10" fmla="*/ 0 h 2919282"/>
                <a:gd name="connsiteX11" fmla="*/ 1989140 w 3053789"/>
                <a:gd name="connsiteY11" fmla="*/ 908201 h 2919282"/>
                <a:gd name="connsiteX12" fmla="*/ 1390329 w 3053789"/>
                <a:gd name="connsiteY12" fmla="*/ 923532 h 2919282"/>
                <a:gd name="connsiteX0" fmla="*/ 1390329 w 3053789"/>
                <a:gd name="connsiteY0" fmla="*/ 923532 h 2919282"/>
                <a:gd name="connsiteX1" fmla="*/ 666894 w 3053789"/>
                <a:gd name="connsiteY1" fmla="*/ 1469674 h 2919282"/>
                <a:gd name="connsiteX2" fmla="*/ 121034 w 3053789"/>
                <a:gd name="connsiteY2" fmla="*/ 1061211 h 2919282"/>
                <a:gd name="connsiteX3" fmla="*/ 14959 w 3053789"/>
                <a:gd name="connsiteY3" fmla="*/ 1189378 h 2919282"/>
                <a:gd name="connsiteX4" fmla="*/ 1002466 w 3053789"/>
                <a:gd name="connsiteY4" fmla="*/ 1684462 h 2919282"/>
                <a:gd name="connsiteX5" fmla="*/ 1054163 w 3053789"/>
                <a:gd name="connsiteY5" fmla="*/ 2919282 h 2919282"/>
                <a:gd name="connsiteX6" fmla="*/ 2265092 w 3053789"/>
                <a:gd name="connsiteY6" fmla="*/ 2883535 h 2919282"/>
                <a:gd name="connsiteX7" fmla="*/ 2022729 w 3053789"/>
                <a:gd name="connsiteY7" fmla="*/ 1324063 h 2919282"/>
                <a:gd name="connsiteX8" fmla="*/ 2718421 w 3053789"/>
                <a:gd name="connsiteY8" fmla="*/ 1411062 h 2919282"/>
                <a:gd name="connsiteX9" fmla="*/ 3037082 w 3053789"/>
                <a:gd name="connsiteY9" fmla="*/ 47842 h 2919282"/>
                <a:gd name="connsiteX10" fmla="*/ 2875156 w 3053789"/>
                <a:gd name="connsiteY10" fmla="*/ 0 h 2919282"/>
                <a:gd name="connsiteX11" fmla="*/ 1989140 w 3053789"/>
                <a:gd name="connsiteY11" fmla="*/ 908201 h 2919282"/>
                <a:gd name="connsiteX12" fmla="*/ 1390329 w 3053789"/>
                <a:gd name="connsiteY12" fmla="*/ 923532 h 2919282"/>
                <a:gd name="connsiteX0" fmla="*/ 1390329 w 3053789"/>
                <a:gd name="connsiteY0" fmla="*/ 923532 h 2919282"/>
                <a:gd name="connsiteX1" fmla="*/ 666894 w 3053789"/>
                <a:gd name="connsiteY1" fmla="*/ 1469674 h 2919282"/>
                <a:gd name="connsiteX2" fmla="*/ 121034 w 3053789"/>
                <a:gd name="connsiteY2" fmla="*/ 1061211 h 2919282"/>
                <a:gd name="connsiteX3" fmla="*/ 14959 w 3053789"/>
                <a:gd name="connsiteY3" fmla="*/ 1189378 h 2919282"/>
                <a:gd name="connsiteX4" fmla="*/ 1002466 w 3053789"/>
                <a:gd name="connsiteY4" fmla="*/ 1684462 h 2919282"/>
                <a:gd name="connsiteX5" fmla="*/ 1054163 w 3053789"/>
                <a:gd name="connsiteY5" fmla="*/ 2919282 h 2919282"/>
                <a:gd name="connsiteX6" fmla="*/ 2265092 w 3053789"/>
                <a:gd name="connsiteY6" fmla="*/ 2883535 h 2919282"/>
                <a:gd name="connsiteX7" fmla="*/ 2022729 w 3053789"/>
                <a:gd name="connsiteY7" fmla="*/ 1324063 h 2919282"/>
                <a:gd name="connsiteX8" fmla="*/ 2718421 w 3053789"/>
                <a:gd name="connsiteY8" fmla="*/ 1411062 h 2919282"/>
                <a:gd name="connsiteX9" fmla="*/ 3037082 w 3053789"/>
                <a:gd name="connsiteY9" fmla="*/ 47842 h 2919282"/>
                <a:gd name="connsiteX10" fmla="*/ 2875156 w 3053789"/>
                <a:gd name="connsiteY10" fmla="*/ 0 h 2919282"/>
                <a:gd name="connsiteX11" fmla="*/ 1989140 w 3053789"/>
                <a:gd name="connsiteY11" fmla="*/ 908201 h 2919282"/>
                <a:gd name="connsiteX12" fmla="*/ 1390329 w 3053789"/>
                <a:gd name="connsiteY12" fmla="*/ 923532 h 2919282"/>
                <a:gd name="connsiteX0" fmla="*/ 1390329 w 3053789"/>
                <a:gd name="connsiteY0" fmla="*/ 923532 h 2919282"/>
                <a:gd name="connsiteX1" fmla="*/ 666894 w 3053789"/>
                <a:gd name="connsiteY1" fmla="*/ 1469674 h 2919282"/>
                <a:gd name="connsiteX2" fmla="*/ 121034 w 3053789"/>
                <a:gd name="connsiteY2" fmla="*/ 1061211 h 2919282"/>
                <a:gd name="connsiteX3" fmla="*/ 14959 w 3053789"/>
                <a:gd name="connsiteY3" fmla="*/ 1189378 h 2919282"/>
                <a:gd name="connsiteX4" fmla="*/ 1002466 w 3053789"/>
                <a:gd name="connsiteY4" fmla="*/ 1684462 h 2919282"/>
                <a:gd name="connsiteX5" fmla="*/ 1054163 w 3053789"/>
                <a:gd name="connsiteY5" fmla="*/ 2919282 h 2919282"/>
                <a:gd name="connsiteX6" fmla="*/ 2265092 w 3053789"/>
                <a:gd name="connsiteY6" fmla="*/ 2883535 h 2919282"/>
                <a:gd name="connsiteX7" fmla="*/ 2022729 w 3053789"/>
                <a:gd name="connsiteY7" fmla="*/ 1324063 h 2919282"/>
                <a:gd name="connsiteX8" fmla="*/ 2718421 w 3053789"/>
                <a:gd name="connsiteY8" fmla="*/ 1411062 h 2919282"/>
                <a:gd name="connsiteX9" fmla="*/ 3037082 w 3053789"/>
                <a:gd name="connsiteY9" fmla="*/ 47842 h 2919282"/>
                <a:gd name="connsiteX10" fmla="*/ 2875156 w 3053789"/>
                <a:gd name="connsiteY10" fmla="*/ 0 h 2919282"/>
                <a:gd name="connsiteX11" fmla="*/ 1989140 w 3053789"/>
                <a:gd name="connsiteY11" fmla="*/ 908201 h 2919282"/>
                <a:gd name="connsiteX12" fmla="*/ 1390329 w 3053789"/>
                <a:gd name="connsiteY12" fmla="*/ 923532 h 2919282"/>
                <a:gd name="connsiteX0" fmla="*/ 1390329 w 3053789"/>
                <a:gd name="connsiteY0" fmla="*/ 923532 h 2919282"/>
                <a:gd name="connsiteX1" fmla="*/ 666894 w 3053789"/>
                <a:gd name="connsiteY1" fmla="*/ 1469674 h 2919282"/>
                <a:gd name="connsiteX2" fmla="*/ 121034 w 3053789"/>
                <a:gd name="connsiteY2" fmla="*/ 1061211 h 2919282"/>
                <a:gd name="connsiteX3" fmla="*/ 14959 w 3053789"/>
                <a:gd name="connsiteY3" fmla="*/ 1189378 h 2919282"/>
                <a:gd name="connsiteX4" fmla="*/ 1002466 w 3053789"/>
                <a:gd name="connsiteY4" fmla="*/ 1684462 h 2919282"/>
                <a:gd name="connsiteX5" fmla="*/ 1054163 w 3053789"/>
                <a:gd name="connsiteY5" fmla="*/ 2919282 h 2919282"/>
                <a:gd name="connsiteX6" fmla="*/ 2265092 w 3053789"/>
                <a:gd name="connsiteY6" fmla="*/ 2883535 h 2919282"/>
                <a:gd name="connsiteX7" fmla="*/ 2022729 w 3053789"/>
                <a:gd name="connsiteY7" fmla="*/ 1324063 h 2919282"/>
                <a:gd name="connsiteX8" fmla="*/ 2718421 w 3053789"/>
                <a:gd name="connsiteY8" fmla="*/ 1411062 h 2919282"/>
                <a:gd name="connsiteX9" fmla="*/ 3037082 w 3053789"/>
                <a:gd name="connsiteY9" fmla="*/ 47842 h 2919282"/>
                <a:gd name="connsiteX10" fmla="*/ 2875156 w 3053789"/>
                <a:gd name="connsiteY10" fmla="*/ 0 h 2919282"/>
                <a:gd name="connsiteX11" fmla="*/ 1989140 w 3053789"/>
                <a:gd name="connsiteY11" fmla="*/ 908201 h 2919282"/>
                <a:gd name="connsiteX12" fmla="*/ 1390329 w 3053789"/>
                <a:gd name="connsiteY12" fmla="*/ 923532 h 2919282"/>
                <a:gd name="connsiteX0" fmla="*/ 1390329 w 3053789"/>
                <a:gd name="connsiteY0" fmla="*/ 923532 h 2919282"/>
                <a:gd name="connsiteX1" fmla="*/ 666894 w 3053789"/>
                <a:gd name="connsiteY1" fmla="*/ 1469674 h 2919282"/>
                <a:gd name="connsiteX2" fmla="*/ 121034 w 3053789"/>
                <a:gd name="connsiteY2" fmla="*/ 1061211 h 2919282"/>
                <a:gd name="connsiteX3" fmla="*/ 14959 w 3053789"/>
                <a:gd name="connsiteY3" fmla="*/ 1189378 h 2919282"/>
                <a:gd name="connsiteX4" fmla="*/ 1002466 w 3053789"/>
                <a:gd name="connsiteY4" fmla="*/ 1684462 h 2919282"/>
                <a:gd name="connsiteX5" fmla="*/ 1054163 w 3053789"/>
                <a:gd name="connsiteY5" fmla="*/ 2919282 h 2919282"/>
                <a:gd name="connsiteX6" fmla="*/ 2265092 w 3053789"/>
                <a:gd name="connsiteY6" fmla="*/ 2883535 h 2919282"/>
                <a:gd name="connsiteX7" fmla="*/ 2022729 w 3053789"/>
                <a:gd name="connsiteY7" fmla="*/ 1324063 h 2919282"/>
                <a:gd name="connsiteX8" fmla="*/ 2762625 w 3053789"/>
                <a:gd name="connsiteY8" fmla="*/ 1419903 h 2919282"/>
                <a:gd name="connsiteX9" fmla="*/ 3037082 w 3053789"/>
                <a:gd name="connsiteY9" fmla="*/ 47842 h 2919282"/>
                <a:gd name="connsiteX10" fmla="*/ 2875156 w 3053789"/>
                <a:gd name="connsiteY10" fmla="*/ 0 h 2919282"/>
                <a:gd name="connsiteX11" fmla="*/ 1989140 w 3053789"/>
                <a:gd name="connsiteY11" fmla="*/ 908201 h 2919282"/>
                <a:gd name="connsiteX12" fmla="*/ 1390329 w 3053789"/>
                <a:gd name="connsiteY12" fmla="*/ 923532 h 2919282"/>
                <a:gd name="connsiteX0" fmla="*/ 1390329 w 3053789"/>
                <a:gd name="connsiteY0" fmla="*/ 923532 h 2919282"/>
                <a:gd name="connsiteX1" fmla="*/ 666894 w 3053789"/>
                <a:gd name="connsiteY1" fmla="*/ 1469674 h 2919282"/>
                <a:gd name="connsiteX2" fmla="*/ 121034 w 3053789"/>
                <a:gd name="connsiteY2" fmla="*/ 1061211 h 2919282"/>
                <a:gd name="connsiteX3" fmla="*/ 14959 w 3053789"/>
                <a:gd name="connsiteY3" fmla="*/ 1189378 h 2919282"/>
                <a:gd name="connsiteX4" fmla="*/ 1002466 w 3053789"/>
                <a:gd name="connsiteY4" fmla="*/ 1684462 h 2919282"/>
                <a:gd name="connsiteX5" fmla="*/ 1054163 w 3053789"/>
                <a:gd name="connsiteY5" fmla="*/ 2919282 h 2919282"/>
                <a:gd name="connsiteX6" fmla="*/ 2265092 w 3053789"/>
                <a:gd name="connsiteY6" fmla="*/ 2883535 h 2919282"/>
                <a:gd name="connsiteX7" fmla="*/ 2022729 w 3053789"/>
                <a:gd name="connsiteY7" fmla="*/ 1324063 h 2919282"/>
                <a:gd name="connsiteX8" fmla="*/ 2762625 w 3053789"/>
                <a:gd name="connsiteY8" fmla="*/ 1419903 h 2919282"/>
                <a:gd name="connsiteX9" fmla="*/ 3037082 w 3053789"/>
                <a:gd name="connsiteY9" fmla="*/ 47842 h 2919282"/>
                <a:gd name="connsiteX10" fmla="*/ 2875156 w 3053789"/>
                <a:gd name="connsiteY10" fmla="*/ 0 h 2919282"/>
                <a:gd name="connsiteX11" fmla="*/ 1989140 w 3053789"/>
                <a:gd name="connsiteY11" fmla="*/ 908201 h 2919282"/>
                <a:gd name="connsiteX12" fmla="*/ 1390329 w 3053789"/>
                <a:gd name="connsiteY12" fmla="*/ 923532 h 2919282"/>
                <a:gd name="connsiteX0" fmla="*/ 1390329 w 3083733"/>
                <a:gd name="connsiteY0" fmla="*/ 923532 h 2919282"/>
                <a:gd name="connsiteX1" fmla="*/ 666894 w 3083733"/>
                <a:gd name="connsiteY1" fmla="*/ 1469674 h 2919282"/>
                <a:gd name="connsiteX2" fmla="*/ 121034 w 3083733"/>
                <a:gd name="connsiteY2" fmla="*/ 1061211 h 2919282"/>
                <a:gd name="connsiteX3" fmla="*/ 14959 w 3083733"/>
                <a:gd name="connsiteY3" fmla="*/ 1189378 h 2919282"/>
                <a:gd name="connsiteX4" fmla="*/ 1002466 w 3083733"/>
                <a:gd name="connsiteY4" fmla="*/ 1684462 h 2919282"/>
                <a:gd name="connsiteX5" fmla="*/ 1054163 w 3083733"/>
                <a:gd name="connsiteY5" fmla="*/ 2919282 h 2919282"/>
                <a:gd name="connsiteX6" fmla="*/ 2265092 w 3083733"/>
                <a:gd name="connsiteY6" fmla="*/ 2883535 h 2919282"/>
                <a:gd name="connsiteX7" fmla="*/ 2022729 w 3083733"/>
                <a:gd name="connsiteY7" fmla="*/ 1324063 h 2919282"/>
                <a:gd name="connsiteX8" fmla="*/ 2762625 w 3083733"/>
                <a:gd name="connsiteY8" fmla="*/ 1419903 h 2919282"/>
                <a:gd name="connsiteX9" fmla="*/ 3075392 w 3083733"/>
                <a:gd name="connsiteY9" fmla="*/ 47842 h 2919282"/>
                <a:gd name="connsiteX10" fmla="*/ 2875156 w 3083733"/>
                <a:gd name="connsiteY10" fmla="*/ 0 h 2919282"/>
                <a:gd name="connsiteX11" fmla="*/ 1989140 w 3083733"/>
                <a:gd name="connsiteY11" fmla="*/ 908201 h 2919282"/>
                <a:gd name="connsiteX12" fmla="*/ 1390329 w 3083733"/>
                <a:gd name="connsiteY12" fmla="*/ 923532 h 2919282"/>
                <a:gd name="connsiteX0" fmla="*/ 1390329 w 3083733"/>
                <a:gd name="connsiteY0" fmla="*/ 923532 h 2919282"/>
                <a:gd name="connsiteX1" fmla="*/ 666894 w 3083733"/>
                <a:gd name="connsiteY1" fmla="*/ 1469674 h 2919282"/>
                <a:gd name="connsiteX2" fmla="*/ 121034 w 3083733"/>
                <a:gd name="connsiteY2" fmla="*/ 1061211 h 2919282"/>
                <a:gd name="connsiteX3" fmla="*/ 14959 w 3083733"/>
                <a:gd name="connsiteY3" fmla="*/ 1189378 h 2919282"/>
                <a:gd name="connsiteX4" fmla="*/ 1002466 w 3083733"/>
                <a:gd name="connsiteY4" fmla="*/ 1684462 h 2919282"/>
                <a:gd name="connsiteX5" fmla="*/ 1054163 w 3083733"/>
                <a:gd name="connsiteY5" fmla="*/ 2919282 h 2919282"/>
                <a:gd name="connsiteX6" fmla="*/ 2265092 w 3083733"/>
                <a:gd name="connsiteY6" fmla="*/ 2883535 h 2919282"/>
                <a:gd name="connsiteX7" fmla="*/ 2022729 w 3083733"/>
                <a:gd name="connsiteY7" fmla="*/ 1324063 h 2919282"/>
                <a:gd name="connsiteX8" fmla="*/ 2762625 w 3083733"/>
                <a:gd name="connsiteY8" fmla="*/ 1419903 h 2919282"/>
                <a:gd name="connsiteX9" fmla="*/ 3075392 w 3083733"/>
                <a:gd name="connsiteY9" fmla="*/ 47842 h 2919282"/>
                <a:gd name="connsiteX10" fmla="*/ 2875156 w 3083733"/>
                <a:gd name="connsiteY10" fmla="*/ 0 h 2919282"/>
                <a:gd name="connsiteX11" fmla="*/ 1989140 w 3083733"/>
                <a:gd name="connsiteY11" fmla="*/ 908201 h 2919282"/>
                <a:gd name="connsiteX12" fmla="*/ 1390329 w 3083733"/>
                <a:gd name="connsiteY12" fmla="*/ 923532 h 2919282"/>
                <a:gd name="connsiteX0" fmla="*/ 1390329 w 3075392"/>
                <a:gd name="connsiteY0" fmla="*/ 923532 h 2919282"/>
                <a:gd name="connsiteX1" fmla="*/ 666894 w 3075392"/>
                <a:gd name="connsiteY1" fmla="*/ 1469674 h 2919282"/>
                <a:gd name="connsiteX2" fmla="*/ 121034 w 3075392"/>
                <a:gd name="connsiteY2" fmla="*/ 1061211 h 2919282"/>
                <a:gd name="connsiteX3" fmla="*/ 14959 w 3075392"/>
                <a:gd name="connsiteY3" fmla="*/ 1189378 h 2919282"/>
                <a:gd name="connsiteX4" fmla="*/ 1002466 w 3075392"/>
                <a:gd name="connsiteY4" fmla="*/ 1684462 h 2919282"/>
                <a:gd name="connsiteX5" fmla="*/ 1054163 w 3075392"/>
                <a:gd name="connsiteY5" fmla="*/ 2919282 h 2919282"/>
                <a:gd name="connsiteX6" fmla="*/ 2265092 w 3075392"/>
                <a:gd name="connsiteY6" fmla="*/ 2883535 h 2919282"/>
                <a:gd name="connsiteX7" fmla="*/ 2022729 w 3075392"/>
                <a:gd name="connsiteY7" fmla="*/ 1324063 h 2919282"/>
                <a:gd name="connsiteX8" fmla="*/ 2762625 w 3075392"/>
                <a:gd name="connsiteY8" fmla="*/ 1419903 h 2919282"/>
                <a:gd name="connsiteX9" fmla="*/ 3075392 w 3075392"/>
                <a:gd name="connsiteY9" fmla="*/ 47842 h 2919282"/>
                <a:gd name="connsiteX10" fmla="*/ 2875156 w 3075392"/>
                <a:gd name="connsiteY10" fmla="*/ 0 h 2919282"/>
                <a:gd name="connsiteX11" fmla="*/ 1989140 w 3075392"/>
                <a:gd name="connsiteY11" fmla="*/ 908201 h 2919282"/>
                <a:gd name="connsiteX12" fmla="*/ 1390329 w 3075392"/>
                <a:gd name="connsiteY12" fmla="*/ 923532 h 2919282"/>
                <a:gd name="connsiteX0" fmla="*/ 1390329 w 3125414"/>
                <a:gd name="connsiteY0" fmla="*/ 923532 h 2919282"/>
                <a:gd name="connsiteX1" fmla="*/ 666894 w 3125414"/>
                <a:gd name="connsiteY1" fmla="*/ 1469674 h 2919282"/>
                <a:gd name="connsiteX2" fmla="*/ 121034 w 3125414"/>
                <a:gd name="connsiteY2" fmla="*/ 1061211 h 2919282"/>
                <a:gd name="connsiteX3" fmla="*/ 14959 w 3125414"/>
                <a:gd name="connsiteY3" fmla="*/ 1189378 h 2919282"/>
                <a:gd name="connsiteX4" fmla="*/ 1002466 w 3125414"/>
                <a:gd name="connsiteY4" fmla="*/ 1684462 h 2919282"/>
                <a:gd name="connsiteX5" fmla="*/ 1054163 w 3125414"/>
                <a:gd name="connsiteY5" fmla="*/ 2919282 h 2919282"/>
                <a:gd name="connsiteX6" fmla="*/ 2265092 w 3125414"/>
                <a:gd name="connsiteY6" fmla="*/ 2883535 h 2919282"/>
                <a:gd name="connsiteX7" fmla="*/ 2022729 w 3125414"/>
                <a:gd name="connsiteY7" fmla="*/ 1324063 h 2919282"/>
                <a:gd name="connsiteX8" fmla="*/ 3069102 w 3125414"/>
                <a:gd name="connsiteY8" fmla="*/ 1089851 h 2919282"/>
                <a:gd name="connsiteX9" fmla="*/ 3075392 w 3125414"/>
                <a:gd name="connsiteY9" fmla="*/ 47842 h 2919282"/>
                <a:gd name="connsiteX10" fmla="*/ 2875156 w 3125414"/>
                <a:gd name="connsiteY10" fmla="*/ 0 h 2919282"/>
                <a:gd name="connsiteX11" fmla="*/ 1989140 w 3125414"/>
                <a:gd name="connsiteY11" fmla="*/ 908201 h 2919282"/>
                <a:gd name="connsiteX12" fmla="*/ 1390329 w 3125414"/>
                <a:gd name="connsiteY12" fmla="*/ 923532 h 2919282"/>
                <a:gd name="connsiteX0" fmla="*/ 1390329 w 3125414"/>
                <a:gd name="connsiteY0" fmla="*/ 923532 h 2919282"/>
                <a:gd name="connsiteX1" fmla="*/ 666894 w 3125414"/>
                <a:gd name="connsiteY1" fmla="*/ 1469674 h 2919282"/>
                <a:gd name="connsiteX2" fmla="*/ 121034 w 3125414"/>
                <a:gd name="connsiteY2" fmla="*/ 1061211 h 2919282"/>
                <a:gd name="connsiteX3" fmla="*/ 14959 w 3125414"/>
                <a:gd name="connsiteY3" fmla="*/ 1189378 h 2919282"/>
                <a:gd name="connsiteX4" fmla="*/ 1002466 w 3125414"/>
                <a:gd name="connsiteY4" fmla="*/ 1684462 h 2919282"/>
                <a:gd name="connsiteX5" fmla="*/ 1054163 w 3125414"/>
                <a:gd name="connsiteY5" fmla="*/ 2919282 h 2919282"/>
                <a:gd name="connsiteX6" fmla="*/ 2265092 w 3125414"/>
                <a:gd name="connsiteY6" fmla="*/ 2883535 h 2919282"/>
                <a:gd name="connsiteX7" fmla="*/ 2022729 w 3125414"/>
                <a:gd name="connsiteY7" fmla="*/ 1324063 h 2919282"/>
                <a:gd name="connsiteX8" fmla="*/ 3069102 w 3125414"/>
                <a:gd name="connsiteY8" fmla="*/ 1089851 h 2919282"/>
                <a:gd name="connsiteX9" fmla="*/ 3075392 w 3125414"/>
                <a:gd name="connsiteY9" fmla="*/ 47842 h 2919282"/>
                <a:gd name="connsiteX10" fmla="*/ 2875156 w 3125414"/>
                <a:gd name="connsiteY10" fmla="*/ 0 h 2919282"/>
                <a:gd name="connsiteX11" fmla="*/ 1989140 w 3125414"/>
                <a:gd name="connsiteY11" fmla="*/ 908201 h 2919282"/>
                <a:gd name="connsiteX12" fmla="*/ 1390329 w 3125414"/>
                <a:gd name="connsiteY12" fmla="*/ 923532 h 2919282"/>
                <a:gd name="connsiteX0" fmla="*/ 1390329 w 3125414"/>
                <a:gd name="connsiteY0" fmla="*/ 923532 h 2919282"/>
                <a:gd name="connsiteX1" fmla="*/ 666894 w 3125414"/>
                <a:gd name="connsiteY1" fmla="*/ 1469674 h 2919282"/>
                <a:gd name="connsiteX2" fmla="*/ 121034 w 3125414"/>
                <a:gd name="connsiteY2" fmla="*/ 1061211 h 2919282"/>
                <a:gd name="connsiteX3" fmla="*/ 14959 w 3125414"/>
                <a:gd name="connsiteY3" fmla="*/ 1189378 h 2919282"/>
                <a:gd name="connsiteX4" fmla="*/ 1002466 w 3125414"/>
                <a:gd name="connsiteY4" fmla="*/ 1684462 h 2919282"/>
                <a:gd name="connsiteX5" fmla="*/ 1054163 w 3125414"/>
                <a:gd name="connsiteY5" fmla="*/ 2919282 h 2919282"/>
                <a:gd name="connsiteX6" fmla="*/ 2265092 w 3125414"/>
                <a:gd name="connsiteY6" fmla="*/ 2883535 h 2919282"/>
                <a:gd name="connsiteX7" fmla="*/ 2058091 w 3125414"/>
                <a:gd name="connsiteY7" fmla="*/ 1206187 h 2919282"/>
                <a:gd name="connsiteX8" fmla="*/ 3069102 w 3125414"/>
                <a:gd name="connsiteY8" fmla="*/ 1089851 h 2919282"/>
                <a:gd name="connsiteX9" fmla="*/ 3075392 w 3125414"/>
                <a:gd name="connsiteY9" fmla="*/ 47842 h 2919282"/>
                <a:gd name="connsiteX10" fmla="*/ 2875156 w 3125414"/>
                <a:gd name="connsiteY10" fmla="*/ 0 h 2919282"/>
                <a:gd name="connsiteX11" fmla="*/ 1989140 w 3125414"/>
                <a:gd name="connsiteY11" fmla="*/ 908201 h 2919282"/>
                <a:gd name="connsiteX12" fmla="*/ 1390329 w 3125414"/>
                <a:gd name="connsiteY12" fmla="*/ 923532 h 2919282"/>
                <a:gd name="connsiteX0" fmla="*/ 1390329 w 3083092"/>
                <a:gd name="connsiteY0" fmla="*/ 923532 h 2919282"/>
                <a:gd name="connsiteX1" fmla="*/ 666894 w 3083092"/>
                <a:gd name="connsiteY1" fmla="*/ 1469674 h 2919282"/>
                <a:gd name="connsiteX2" fmla="*/ 121034 w 3083092"/>
                <a:gd name="connsiteY2" fmla="*/ 1061211 h 2919282"/>
                <a:gd name="connsiteX3" fmla="*/ 14959 w 3083092"/>
                <a:gd name="connsiteY3" fmla="*/ 1189378 h 2919282"/>
                <a:gd name="connsiteX4" fmla="*/ 1002466 w 3083092"/>
                <a:gd name="connsiteY4" fmla="*/ 1684462 h 2919282"/>
                <a:gd name="connsiteX5" fmla="*/ 1054163 w 3083092"/>
                <a:gd name="connsiteY5" fmla="*/ 2919282 h 2919282"/>
                <a:gd name="connsiteX6" fmla="*/ 2265092 w 3083092"/>
                <a:gd name="connsiteY6" fmla="*/ 2883535 h 2919282"/>
                <a:gd name="connsiteX7" fmla="*/ 2058091 w 3083092"/>
                <a:gd name="connsiteY7" fmla="*/ 1206187 h 2919282"/>
                <a:gd name="connsiteX8" fmla="*/ 2998376 w 3083092"/>
                <a:gd name="connsiteY8" fmla="*/ 1054488 h 2919282"/>
                <a:gd name="connsiteX9" fmla="*/ 3075392 w 3083092"/>
                <a:gd name="connsiteY9" fmla="*/ 47842 h 2919282"/>
                <a:gd name="connsiteX10" fmla="*/ 2875156 w 3083092"/>
                <a:gd name="connsiteY10" fmla="*/ 0 h 2919282"/>
                <a:gd name="connsiteX11" fmla="*/ 1989140 w 3083092"/>
                <a:gd name="connsiteY11" fmla="*/ 908201 h 2919282"/>
                <a:gd name="connsiteX12" fmla="*/ 1390329 w 3083092"/>
                <a:gd name="connsiteY12" fmla="*/ 923532 h 2919282"/>
                <a:gd name="connsiteX0" fmla="*/ 1390329 w 3083092"/>
                <a:gd name="connsiteY0" fmla="*/ 923532 h 2919282"/>
                <a:gd name="connsiteX1" fmla="*/ 666894 w 3083092"/>
                <a:gd name="connsiteY1" fmla="*/ 1469674 h 2919282"/>
                <a:gd name="connsiteX2" fmla="*/ 121034 w 3083092"/>
                <a:gd name="connsiteY2" fmla="*/ 1061211 h 2919282"/>
                <a:gd name="connsiteX3" fmla="*/ 14959 w 3083092"/>
                <a:gd name="connsiteY3" fmla="*/ 1189378 h 2919282"/>
                <a:gd name="connsiteX4" fmla="*/ 1002466 w 3083092"/>
                <a:gd name="connsiteY4" fmla="*/ 1684462 h 2919282"/>
                <a:gd name="connsiteX5" fmla="*/ 1054163 w 3083092"/>
                <a:gd name="connsiteY5" fmla="*/ 2919282 h 2919282"/>
                <a:gd name="connsiteX6" fmla="*/ 2265092 w 3083092"/>
                <a:gd name="connsiteY6" fmla="*/ 2883535 h 2919282"/>
                <a:gd name="connsiteX7" fmla="*/ 2058091 w 3083092"/>
                <a:gd name="connsiteY7" fmla="*/ 1206187 h 2919282"/>
                <a:gd name="connsiteX8" fmla="*/ 2998376 w 3083092"/>
                <a:gd name="connsiteY8" fmla="*/ 1054488 h 2919282"/>
                <a:gd name="connsiteX9" fmla="*/ 3075392 w 3083092"/>
                <a:gd name="connsiteY9" fmla="*/ 47842 h 2919282"/>
                <a:gd name="connsiteX10" fmla="*/ 2875156 w 3083092"/>
                <a:gd name="connsiteY10" fmla="*/ 0 h 2919282"/>
                <a:gd name="connsiteX11" fmla="*/ 1989140 w 3083092"/>
                <a:gd name="connsiteY11" fmla="*/ 908201 h 2919282"/>
                <a:gd name="connsiteX12" fmla="*/ 1390329 w 3083092"/>
                <a:gd name="connsiteY12" fmla="*/ 923532 h 2919282"/>
                <a:gd name="connsiteX0" fmla="*/ 1390329 w 3083092"/>
                <a:gd name="connsiteY0" fmla="*/ 923532 h 2919282"/>
                <a:gd name="connsiteX1" fmla="*/ 666894 w 3083092"/>
                <a:gd name="connsiteY1" fmla="*/ 1469674 h 2919282"/>
                <a:gd name="connsiteX2" fmla="*/ 121034 w 3083092"/>
                <a:gd name="connsiteY2" fmla="*/ 1061211 h 2919282"/>
                <a:gd name="connsiteX3" fmla="*/ 14959 w 3083092"/>
                <a:gd name="connsiteY3" fmla="*/ 1189378 h 2919282"/>
                <a:gd name="connsiteX4" fmla="*/ 1002466 w 3083092"/>
                <a:gd name="connsiteY4" fmla="*/ 1684462 h 2919282"/>
                <a:gd name="connsiteX5" fmla="*/ 1054163 w 3083092"/>
                <a:gd name="connsiteY5" fmla="*/ 2919282 h 2919282"/>
                <a:gd name="connsiteX6" fmla="*/ 2265092 w 3083092"/>
                <a:gd name="connsiteY6" fmla="*/ 2883535 h 2919282"/>
                <a:gd name="connsiteX7" fmla="*/ 2058091 w 3083092"/>
                <a:gd name="connsiteY7" fmla="*/ 1206187 h 2919282"/>
                <a:gd name="connsiteX8" fmla="*/ 2998376 w 3083092"/>
                <a:gd name="connsiteY8" fmla="*/ 1054488 h 2919282"/>
                <a:gd name="connsiteX9" fmla="*/ 3075392 w 3083092"/>
                <a:gd name="connsiteY9" fmla="*/ 47842 h 2919282"/>
                <a:gd name="connsiteX10" fmla="*/ 2875156 w 3083092"/>
                <a:gd name="connsiteY10" fmla="*/ 0 h 2919282"/>
                <a:gd name="connsiteX11" fmla="*/ 1989140 w 3083092"/>
                <a:gd name="connsiteY11" fmla="*/ 908201 h 2919282"/>
                <a:gd name="connsiteX12" fmla="*/ 1390329 w 3083092"/>
                <a:gd name="connsiteY12" fmla="*/ 923532 h 2919282"/>
                <a:gd name="connsiteX0" fmla="*/ 1390329 w 3083092"/>
                <a:gd name="connsiteY0" fmla="*/ 895065 h 2890815"/>
                <a:gd name="connsiteX1" fmla="*/ 666894 w 3083092"/>
                <a:gd name="connsiteY1" fmla="*/ 1441207 h 2890815"/>
                <a:gd name="connsiteX2" fmla="*/ 121034 w 3083092"/>
                <a:gd name="connsiteY2" fmla="*/ 1032744 h 2890815"/>
                <a:gd name="connsiteX3" fmla="*/ 14959 w 3083092"/>
                <a:gd name="connsiteY3" fmla="*/ 1160911 h 2890815"/>
                <a:gd name="connsiteX4" fmla="*/ 1002466 w 3083092"/>
                <a:gd name="connsiteY4" fmla="*/ 1655995 h 2890815"/>
                <a:gd name="connsiteX5" fmla="*/ 1054163 w 3083092"/>
                <a:gd name="connsiteY5" fmla="*/ 2890815 h 2890815"/>
                <a:gd name="connsiteX6" fmla="*/ 2265092 w 3083092"/>
                <a:gd name="connsiteY6" fmla="*/ 2855068 h 2890815"/>
                <a:gd name="connsiteX7" fmla="*/ 2058091 w 3083092"/>
                <a:gd name="connsiteY7" fmla="*/ 1177720 h 2890815"/>
                <a:gd name="connsiteX8" fmla="*/ 2998376 w 3083092"/>
                <a:gd name="connsiteY8" fmla="*/ 1026021 h 2890815"/>
                <a:gd name="connsiteX9" fmla="*/ 3075392 w 3083092"/>
                <a:gd name="connsiteY9" fmla="*/ 19375 h 2890815"/>
                <a:gd name="connsiteX10" fmla="*/ 2886295 w 3083092"/>
                <a:gd name="connsiteY10" fmla="*/ 41153 h 2890815"/>
                <a:gd name="connsiteX11" fmla="*/ 1989140 w 3083092"/>
                <a:gd name="connsiteY11" fmla="*/ 879734 h 2890815"/>
                <a:gd name="connsiteX12" fmla="*/ 1390329 w 3083092"/>
                <a:gd name="connsiteY12" fmla="*/ 895065 h 2890815"/>
                <a:gd name="connsiteX0" fmla="*/ 1390329 w 3086523"/>
                <a:gd name="connsiteY0" fmla="*/ 866913 h 2862663"/>
                <a:gd name="connsiteX1" fmla="*/ 666894 w 3086523"/>
                <a:gd name="connsiteY1" fmla="*/ 1413055 h 2862663"/>
                <a:gd name="connsiteX2" fmla="*/ 121034 w 3086523"/>
                <a:gd name="connsiteY2" fmla="*/ 1004592 h 2862663"/>
                <a:gd name="connsiteX3" fmla="*/ 14959 w 3086523"/>
                <a:gd name="connsiteY3" fmla="*/ 1132759 h 2862663"/>
                <a:gd name="connsiteX4" fmla="*/ 1002466 w 3086523"/>
                <a:gd name="connsiteY4" fmla="*/ 1627843 h 2862663"/>
                <a:gd name="connsiteX5" fmla="*/ 1054163 w 3086523"/>
                <a:gd name="connsiteY5" fmla="*/ 2862663 h 2862663"/>
                <a:gd name="connsiteX6" fmla="*/ 2265092 w 3086523"/>
                <a:gd name="connsiteY6" fmla="*/ 2826916 h 2862663"/>
                <a:gd name="connsiteX7" fmla="*/ 2058091 w 3086523"/>
                <a:gd name="connsiteY7" fmla="*/ 1149568 h 2862663"/>
                <a:gd name="connsiteX8" fmla="*/ 2998376 w 3086523"/>
                <a:gd name="connsiteY8" fmla="*/ 997869 h 2862663"/>
                <a:gd name="connsiteX9" fmla="*/ 3080962 w 3086523"/>
                <a:gd name="connsiteY9" fmla="*/ 24641 h 2862663"/>
                <a:gd name="connsiteX10" fmla="*/ 2886295 w 3086523"/>
                <a:gd name="connsiteY10" fmla="*/ 13001 h 2862663"/>
                <a:gd name="connsiteX11" fmla="*/ 1989140 w 3086523"/>
                <a:gd name="connsiteY11" fmla="*/ 851582 h 2862663"/>
                <a:gd name="connsiteX12" fmla="*/ 1390329 w 3086523"/>
                <a:gd name="connsiteY12" fmla="*/ 866913 h 2862663"/>
                <a:gd name="connsiteX0" fmla="*/ 1390329 w 3086523"/>
                <a:gd name="connsiteY0" fmla="*/ 866913 h 2862663"/>
                <a:gd name="connsiteX1" fmla="*/ 666894 w 3086523"/>
                <a:gd name="connsiteY1" fmla="*/ 1413055 h 2862663"/>
                <a:gd name="connsiteX2" fmla="*/ 121034 w 3086523"/>
                <a:gd name="connsiteY2" fmla="*/ 1004592 h 2862663"/>
                <a:gd name="connsiteX3" fmla="*/ 14959 w 3086523"/>
                <a:gd name="connsiteY3" fmla="*/ 1132759 h 2862663"/>
                <a:gd name="connsiteX4" fmla="*/ 1002466 w 3086523"/>
                <a:gd name="connsiteY4" fmla="*/ 1627843 h 2862663"/>
                <a:gd name="connsiteX5" fmla="*/ 1054163 w 3086523"/>
                <a:gd name="connsiteY5" fmla="*/ 2862663 h 2862663"/>
                <a:gd name="connsiteX6" fmla="*/ 2265092 w 3086523"/>
                <a:gd name="connsiteY6" fmla="*/ 2826916 h 2862663"/>
                <a:gd name="connsiteX7" fmla="*/ 2046304 w 3086523"/>
                <a:gd name="connsiteY7" fmla="*/ 1208505 h 2862663"/>
                <a:gd name="connsiteX8" fmla="*/ 2998376 w 3086523"/>
                <a:gd name="connsiteY8" fmla="*/ 997869 h 2862663"/>
                <a:gd name="connsiteX9" fmla="*/ 3080962 w 3086523"/>
                <a:gd name="connsiteY9" fmla="*/ 24641 h 2862663"/>
                <a:gd name="connsiteX10" fmla="*/ 2886295 w 3086523"/>
                <a:gd name="connsiteY10" fmla="*/ 13001 h 2862663"/>
                <a:gd name="connsiteX11" fmla="*/ 1989140 w 3086523"/>
                <a:gd name="connsiteY11" fmla="*/ 851582 h 2862663"/>
                <a:gd name="connsiteX12" fmla="*/ 1390329 w 3086523"/>
                <a:gd name="connsiteY12" fmla="*/ 866913 h 2862663"/>
                <a:gd name="connsiteX0" fmla="*/ 1390329 w 3086523"/>
                <a:gd name="connsiteY0" fmla="*/ 866913 h 2862663"/>
                <a:gd name="connsiteX1" fmla="*/ 666894 w 3086523"/>
                <a:gd name="connsiteY1" fmla="*/ 1413055 h 2862663"/>
                <a:gd name="connsiteX2" fmla="*/ 121034 w 3086523"/>
                <a:gd name="connsiteY2" fmla="*/ 1004592 h 2862663"/>
                <a:gd name="connsiteX3" fmla="*/ 14959 w 3086523"/>
                <a:gd name="connsiteY3" fmla="*/ 1132759 h 2862663"/>
                <a:gd name="connsiteX4" fmla="*/ 1002466 w 3086523"/>
                <a:gd name="connsiteY4" fmla="*/ 1627843 h 2862663"/>
                <a:gd name="connsiteX5" fmla="*/ 1054163 w 3086523"/>
                <a:gd name="connsiteY5" fmla="*/ 2862663 h 2862663"/>
                <a:gd name="connsiteX6" fmla="*/ 2265092 w 3086523"/>
                <a:gd name="connsiteY6" fmla="*/ 2826916 h 2862663"/>
                <a:gd name="connsiteX7" fmla="*/ 2046304 w 3086523"/>
                <a:gd name="connsiteY7" fmla="*/ 1208505 h 2862663"/>
                <a:gd name="connsiteX8" fmla="*/ 2998376 w 3086523"/>
                <a:gd name="connsiteY8" fmla="*/ 997869 h 2862663"/>
                <a:gd name="connsiteX9" fmla="*/ 3080962 w 3086523"/>
                <a:gd name="connsiteY9" fmla="*/ 24641 h 2862663"/>
                <a:gd name="connsiteX10" fmla="*/ 2886295 w 3086523"/>
                <a:gd name="connsiteY10" fmla="*/ 13001 h 2862663"/>
                <a:gd name="connsiteX11" fmla="*/ 1989140 w 3086523"/>
                <a:gd name="connsiteY11" fmla="*/ 851582 h 2862663"/>
                <a:gd name="connsiteX12" fmla="*/ 1390329 w 3086523"/>
                <a:gd name="connsiteY12" fmla="*/ 866913 h 2862663"/>
                <a:gd name="connsiteX0" fmla="*/ 1390329 w 3086523"/>
                <a:gd name="connsiteY0" fmla="*/ 866913 h 2862663"/>
                <a:gd name="connsiteX1" fmla="*/ 666894 w 3086523"/>
                <a:gd name="connsiteY1" fmla="*/ 1413055 h 2862663"/>
                <a:gd name="connsiteX2" fmla="*/ 121034 w 3086523"/>
                <a:gd name="connsiteY2" fmla="*/ 1004592 h 2862663"/>
                <a:gd name="connsiteX3" fmla="*/ 14959 w 3086523"/>
                <a:gd name="connsiteY3" fmla="*/ 1132759 h 2862663"/>
                <a:gd name="connsiteX4" fmla="*/ 1002466 w 3086523"/>
                <a:gd name="connsiteY4" fmla="*/ 1627843 h 2862663"/>
                <a:gd name="connsiteX5" fmla="*/ 1054163 w 3086523"/>
                <a:gd name="connsiteY5" fmla="*/ 2862663 h 2862663"/>
                <a:gd name="connsiteX6" fmla="*/ 2265092 w 3086523"/>
                <a:gd name="connsiteY6" fmla="*/ 2826916 h 2862663"/>
                <a:gd name="connsiteX7" fmla="*/ 2046304 w 3086523"/>
                <a:gd name="connsiteY7" fmla="*/ 1208505 h 2862663"/>
                <a:gd name="connsiteX8" fmla="*/ 2998376 w 3086523"/>
                <a:gd name="connsiteY8" fmla="*/ 997869 h 2862663"/>
                <a:gd name="connsiteX9" fmla="*/ 3080962 w 3086523"/>
                <a:gd name="connsiteY9" fmla="*/ 24641 h 2862663"/>
                <a:gd name="connsiteX10" fmla="*/ 2886295 w 3086523"/>
                <a:gd name="connsiteY10" fmla="*/ 13001 h 2862663"/>
                <a:gd name="connsiteX11" fmla="*/ 1989140 w 3086523"/>
                <a:gd name="connsiteY11" fmla="*/ 851582 h 2862663"/>
                <a:gd name="connsiteX12" fmla="*/ 1390329 w 3086523"/>
                <a:gd name="connsiteY12" fmla="*/ 866913 h 2862663"/>
                <a:gd name="connsiteX0" fmla="*/ 1390329 w 3086523"/>
                <a:gd name="connsiteY0" fmla="*/ 866913 h 2862663"/>
                <a:gd name="connsiteX1" fmla="*/ 643319 w 3086523"/>
                <a:gd name="connsiteY1" fmla="*/ 1141941 h 2862663"/>
                <a:gd name="connsiteX2" fmla="*/ 121034 w 3086523"/>
                <a:gd name="connsiteY2" fmla="*/ 1004592 h 2862663"/>
                <a:gd name="connsiteX3" fmla="*/ 14959 w 3086523"/>
                <a:gd name="connsiteY3" fmla="*/ 1132759 h 2862663"/>
                <a:gd name="connsiteX4" fmla="*/ 1002466 w 3086523"/>
                <a:gd name="connsiteY4" fmla="*/ 1627843 h 2862663"/>
                <a:gd name="connsiteX5" fmla="*/ 1054163 w 3086523"/>
                <a:gd name="connsiteY5" fmla="*/ 2862663 h 2862663"/>
                <a:gd name="connsiteX6" fmla="*/ 2265092 w 3086523"/>
                <a:gd name="connsiteY6" fmla="*/ 2826916 h 2862663"/>
                <a:gd name="connsiteX7" fmla="*/ 2046304 w 3086523"/>
                <a:gd name="connsiteY7" fmla="*/ 1208505 h 2862663"/>
                <a:gd name="connsiteX8" fmla="*/ 2998376 w 3086523"/>
                <a:gd name="connsiteY8" fmla="*/ 997869 h 2862663"/>
                <a:gd name="connsiteX9" fmla="*/ 3080962 w 3086523"/>
                <a:gd name="connsiteY9" fmla="*/ 24641 h 2862663"/>
                <a:gd name="connsiteX10" fmla="*/ 2886295 w 3086523"/>
                <a:gd name="connsiteY10" fmla="*/ 13001 h 2862663"/>
                <a:gd name="connsiteX11" fmla="*/ 1989140 w 3086523"/>
                <a:gd name="connsiteY11" fmla="*/ 851582 h 2862663"/>
                <a:gd name="connsiteX12" fmla="*/ 1390329 w 3086523"/>
                <a:gd name="connsiteY12" fmla="*/ 866913 h 2862663"/>
                <a:gd name="connsiteX0" fmla="*/ 1415196 w 3111390"/>
                <a:gd name="connsiteY0" fmla="*/ 866913 h 2862663"/>
                <a:gd name="connsiteX1" fmla="*/ 668186 w 3111390"/>
                <a:gd name="connsiteY1" fmla="*/ 1141941 h 2862663"/>
                <a:gd name="connsiteX2" fmla="*/ 51601 w 3111390"/>
                <a:gd name="connsiteY2" fmla="*/ 191250 h 2862663"/>
                <a:gd name="connsiteX3" fmla="*/ 39826 w 3111390"/>
                <a:gd name="connsiteY3" fmla="*/ 1132759 h 2862663"/>
                <a:gd name="connsiteX4" fmla="*/ 1027333 w 3111390"/>
                <a:gd name="connsiteY4" fmla="*/ 1627843 h 2862663"/>
                <a:gd name="connsiteX5" fmla="*/ 1079030 w 3111390"/>
                <a:gd name="connsiteY5" fmla="*/ 2862663 h 2862663"/>
                <a:gd name="connsiteX6" fmla="*/ 2289959 w 3111390"/>
                <a:gd name="connsiteY6" fmla="*/ 2826916 h 2862663"/>
                <a:gd name="connsiteX7" fmla="*/ 2071171 w 3111390"/>
                <a:gd name="connsiteY7" fmla="*/ 1208505 h 2862663"/>
                <a:gd name="connsiteX8" fmla="*/ 3023243 w 3111390"/>
                <a:gd name="connsiteY8" fmla="*/ 997869 h 2862663"/>
                <a:gd name="connsiteX9" fmla="*/ 3105829 w 3111390"/>
                <a:gd name="connsiteY9" fmla="*/ 24641 h 2862663"/>
                <a:gd name="connsiteX10" fmla="*/ 2911162 w 3111390"/>
                <a:gd name="connsiteY10" fmla="*/ 13001 h 2862663"/>
                <a:gd name="connsiteX11" fmla="*/ 2014007 w 3111390"/>
                <a:gd name="connsiteY11" fmla="*/ 851582 h 2862663"/>
                <a:gd name="connsiteX12" fmla="*/ 1415196 w 3111390"/>
                <a:gd name="connsiteY12" fmla="*/ 866913 h 2862663"/>
                <a:gd name="connsiteX0" fmla="*/ 1527763 w 3223957"/>
                <a:gd name="connsiteY0" fmla="*/ 866913 h 2862663"/>
                <a:gd name="connsiteX1" fmla="*/ 780753 w 3223957"/>
                <a:gd name="connsiteY1" fmla="*/ 1141941 h 2862663"/>
                <a:gd name="connsiteX2" fmla="*/ 164168 w 3223957"/>
                <a:gd name="connsiteY2" fmla="*/ 191250 h 2862663"/>
                <a:gd name="connsiteX3" fmla="*/ 10942 w 3223957"/>
                <a:gd name="connsiteY3" fmla="*/ 295841 h 2862663"/>
                <a:gd name="connsiteX4" fmla="*/ 1139900 w 3223957"/>
                <a:gd name="connsiteY4" fmla="*/ 1627843 h 2862663"/>
                <a:gd name="connsiteX5" fmla="*/ 1191597 w 3223957"/>
                <a:gd name="connsiteY5" fmla="*/ 2862663 h 2862663"/>
                <a:gd name="connsiteX6" fmla="*/ 2402526 w 3223957"/>
                <a:gd name="connsiteY6" fmla="*/ 2826916 h 2862663"/>
                <a:gd name="connsiteX7" fmla="*/ 2183738 w 3223957"/>
                <a:gd name="connsiteY7" fmla="*/ 1208505 h 2862663"/>
                <a:gd name="connsiteX8" fmla="*/ 3135810 w 3223957"/>
                <a:gd name="connsiteY8" fmla="*/ 997869 h 2862663"/>
                <a:gd name="connsiteX9" fmla="*/ 3218396 w 3223957"/>
                <a:gd name="connsiteY9" fmla="*/ 24641 h 2862663"/>
                <a:gd name="connsiteX10" fmla="*/ 3023729 w 3223957"/>
                <a:gd name="connsiteY10" fmla="*/ 13001 h 2862663"/>
                <a:gd name="connsiteX11" fmla="*/ 2126574 w 3223957"/>
                <a:gd name="connsiteY11" fmla="*/ 851582 h 2862663"/>
                <a:gd name="connsiteX12" fmla="*/ 1527763 w 3223957"/>
                <a:gd name="connsiteY12" fmla="*/ 866913 h 2862663"/>
                <a:gd name="connsiteX0" fmla="*/ 1527763 w 3223957"/>
                <a:gd name="connsiteY0" fmla="*/ 866913 h 2862663"/>
                <a:gd name="connsiteX1" fmla="*/ 780753 w 3223957"/>
                <a:gd name="connsiteY1" fmla="*/ 1141941 h 2862663"/>
                <a:gd name="connsiteX2" fmla="*/ 164168 w 3223957"/>
                <a:gd name="connsiteY2" fmla="*/ 191250 h 2862663"/>
                <a:gd name="connsiteX3" fmla="*/ 10942 w 3223957"/>
                <a:gd name="connsiteY3" fmla="*/ 295841 h 2862663"/>
                <a:gd name="connsiteX4" fmla="*/ 1116325 w 3223957"/>
                <a:gd name="connsiteY4" fmla="*/ 1309579 h 2862663"/>
                <a:gd name="connsiteX5" fmla="*/ 1191597 w 3223957"/>
                <a:gd name="connsiteY5" fmla="*/ 2862663 h 2862663"/>
                <a:gd name="connsiteX6" fmla="*/ 2402526 w 3223957"/>
                <a:gd name="connsiteY6" fmla="*/ 2826916 h 2862663"/>
                <a:gd name="connsiteX7" fmla="*/ 2183738 w 3223957"/>
                <a:gd name="connsiteY7" fmla="*/ 1208505 h 2862663"/>
                <a:gd name="connsiteX8" fmla="*/ 3135810 w 3223957"/>
                <a:gd name="connsiteY8" fmla="*/ 997869 h 2862663"/>
                <a:gd name="connsiteX9" fmla="*/ 3218396 w 3223957"/>
                <a:gd name="connsiteY9" fmla="*/ 24641 h 2862663"/>
                <a:gd name="connsiteX10" fmla="*/ 3023729 w 3223957"/>
                <a:gd name="connsiteY10" fmla="*/ 13001 h 2862663"/>
                <a:gd name="connsiteX11" fmla="*/ 2126574 w 3223957"/>
                <a:gd name="connsiteY11" fmla="*/ 851582 h 2862663"/>
                <a:gd name="connsiteX12" fmla="*/ 1527763 w 3223957"/>
                <a:gd name="connsiteY12" fmla="*/ 866913 h 2862663"/>
                <a:gd name="connsiteX0" fmla="*/ 1527763 w 3223957"/>
                <a:gd name="connsiteY0" fmla="*/ 866913 h 2862663"/>
                <a:gd name="connsiteX1" fmla="*/ 780753 w 3223957"/>
                <a:gd name="connsiteY1" fmla="*/ 1141941 h 2862663"/>
                <a:gd name="connsiteX2" fmla="*/ 164168 w 3223957"/>
                <a:gd name="connsiteY2" fmla="*/ 191250 h 2862663"/>
                <a:gd name="connsiteX3" fmla="*/ 10942 w 3223957"/>
                <a:gd name="connsiteY3" fmla="*/ 295841 h 2862663"/>
                <a:gd name="connsiteX4" fmla="*/ 1116325 w 3223957"/>
                <a:gd name="connsiteY4" fmla="*/ 1309579 h 2862663"/>
                <a:gd name="connsiteX5" fmla="*/ 1191597 w 3223957"/>
                <a:gd name="connsiteY5" fmla="*/ 2862663 h 2862663"/>
                <a:gd name="connsiteX6" fmla="*/ 2402526 w 3223957"/>
                <a:gd name="connsiteY6" fmla="*/ 2826916 h 2862663"/>
                <a:gd name="connsiteX7" fmla="*/ 2183738 w 3223957"/>
                <a:gd name="connsiteY7" fmla="*/ 1208505 h 2862663"/>
                <a:gd name="connsiteX8" fmla="*/ 3135810 w 3223957"/>
                <a:gd name="connsiteY8" fmla="*/ 997869 h 2862663"/>
                <a:gd name="connsiteX9" fmla="*/ 3218396 w 3223957"/>
                <a:gd name="connsiteY9" fmla="*/ 24641 h 2862663"/>
                <a:gd name="connsiteX10" fmla="*/ 3023729 w 3223957"/>
                <a:gd name="connsiteY10" fmla="*/ 13001 h 2862663"/>
                <a:gd name="connsiteX11" fmla="*/ 2126574 w 3223957"/>
                <a:gd name="connsiteY11" fmla="*/ 851582 h 2862663"/>
                <a:gd name="connsiteX12" fmla="*/ 1527763 w 3223957"/>
                <a:gd name="connsiteY12" fmla="*/ 866913 h 2862663"/>
                <a:gd name="connsiteX0" fmla="*/ 1527763 w 3223957"/>
                <a:gd name="connsiteY0" fmla="*/ 866913 h 2862663"/>
                <a:gd name="connsiteX1" fmla="*/ 780753 w 3223957"/>
                <a:gd name="connsiteY1" fmla="*/ 1141941 h 2862663"/>
                <a:gd name="connsiteX2" fmla="*/ 164168 w 3223957"/>
                <a:gd name="connsiteY2" fmla="*/ 191250 h 2862663"/>
                <a:gd name="connsiteX3" fmla="*/ 10942 w 3223957"/>
                <a:gd name="connsiteY3" fmla="*/ 295841 h 2862663"/>
                <a:gd name="connsiteX4" fmla="*/ 1116325 w 3223957"/>
                <a:gd name="connsiteY4" fmla="*/ 1309579 h 2862663"/>
                <a:gd name="connsiteX5" fmla="*/ 1191597 w 3223957"/>
                <a:gd name="connsiteY5" fmla="*/ 2862663 h 2862663"/>
                <a:gd name="connsiteX6" fmla="*/ 2402526 w 3223957"/>
                <a:gd name="connsiteY6" fmla="*/ 2826916 h 2862663"/>
                <a:gd name="connsiteX7" fmla="*/ 2183738 w 3223957"/>
                <a:gd name="connsiteY7" fmla="*/ 1208505 h 2862663"/>
                <a:gd name="connsiteX8" fmla="*/ 3135810 w 3223957"/>
                <a:gd name="connsiteY8" fmla="*/ 997869 h 2862663"/>
                <a:gd name="connsiteX9" fmla="*/ 3218396 w 3223957"/>
                <a:gd name="connsiteY9" fmla="*/ 24641 h 2862663"/>
                <a:gd name="connsiteX10" fmla="*/ 3023729 w 3223957"/>
                <a:gd name="connsiteY10" fmla="*/ 13001 h 2862663"/>
                <a:gd name="connsiteX11" fmla="*/ 2126574 w 3223957"/>
                <a:gd name="connsiteY11" fmla="*/ 851582 h 2862663"/>
                <a:gd name="connsiteX12" fmla="*/ 1527763 w 3223957"/>
                <a:gd name="connsiteY12" fmla="*/ 866913 h 2862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23957" h="2862663">
                  <a:moveTo>
                    <a:pt x="1527763" y="866913"/>
                  </a:moveTo>
                  <a:cubicBezTo>
                    <a:pt x="968166" y="888677"/>
                    <a:pt x="1091586" y="1180604"/>
                    <a:pt x="780753" y="1141941"/>
                  </a:cubicBezTo>
                  <a:cubicBezTo>
                    <a:pt x="302857" y="1081156"/>
                    <a:pt x="261717" y="14989"/>
                    <a:pt x="164168" y="191250"/>
                  </a:cubicBezTo>
                  <a:cubicBezTo>
                    <a:pt x="91760" y="259070"/>
                    <a:pt x="-38553" y="224436"/>
                    <a:pt x="10942" y="295841"/>
                  </a:cubicBezTo>
                  <a:cubicBezTo>
                    <a:pt x="39480" y="385051"/>
                    <a:pt x="305258" y="1814316"/>
                    <a:pt x="1116325" y="1309579"/>
                  </a:cubicBezTo>
                  <a:cubicBezTo>
                    <a:pt x="1540468" y="1029930"/>
                    <a:pt x="1338489" y="2560962"/>
                    <a:pt x="1191597" y="2862663"/>
                  </a:cubicBezTo>
                  <a:lnTo>
                    <a:pt x="2402526" y="2826916"/>
                  </a:lnTo>
                  <a:cubicBezTo>
                    <a:pt x="2207348" y="2423406"/>
                    <a:pt x="2076385" y="1625352"/>
                    <a:pt x="2183738" y="1208505"/>
                  </a:cubicBezTo>
                  <a:cubicBezTo>
                    <a:pt x="2779528" y="1357926"/>
                    <a:pt x="2961216" y="1257986"/>
                    <a:pt x="3135810" y="997869"/>
                  </a:cubicBezTo>
                  <a:cubicBezTo>
                    <a:pt x="3260170" y="742918"/>
                    <a:pt x="3215645" y="119772"/>
                    <a:pt x="3218396" y="24641"/>
                  </a:cubicBezTo>
                  <a:cubicBezTo>
                    <a:pt x="3207199" y="-39672"/>
                    <a:pt x="3250669" y="46127"/>
                    <a:pt x="3023729" y="13001"/>
                  </a:cubicBezTo>
                  <a:cubicBezTo>
                    <a:pt x="2995999" y="1448411"/>
                    <a:pt x="2563334" y="849269"/>
                    <a:pt x="2126574" y="851582"/>
                  </a:cubicBezTo>
                  <a:lnTo>
                    <a:pt x="1527763" y="866913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 flipH="1">
              <a:off x="7297407" y="3535703"/>
              <a:ext cx="955785" cy="2778177"/>
            </a:xfrm>
            <a:custGeom>
              <a:avLst/>
              <a:gdLst>
                <a:gd name="connsiteX0" fmla="*/ 12526 w 663879"/>
                <a:gd name="connsiteY0" fmla="*/ 0 h 2830882"/>
                <a:gd name="connsiteX1" fmla="*/ 0 w 663879"/>
                <a:gd name="connsiteY1" fmla="*/ 2830882 h 2830882"/>
                <a:gd name="connsiteX2" fmla="*/ 601249 w 663879"/>
                <a:gd name="connsiteY2" fmla="*/ 2818356 h 2830882"/>
                <a:gd name="connsiteX3" fmla="*/ 663879 w 663879"/>
                <a:gd name="connsiteY3" fmla="*/ 0 h 2830882"/>
                <a:gd name="connsiteX4" fmla="*/ 12526 w 663879"/>
                <a:gd name="connsiteY4" fmla="*/ 0 h 2830882"/>
                <a:gd name="connsiteX0" fmla="*/ 12526 w 663879"/>
                <a:gd name="connsiteY0" fmla="*/ 0 h 2830882"/>
                <a:gd name="connsiteX1" fmla="*/ 0 w 663879"/>
                <a:gd name="connsiteY1" fmla="*/ 2830882 h 2830882"/>
                <a:gd name="connsiteX2" fmla="*/ 601249 w 663879"/>
                <a:gd name="connsiteY2" fmla="*/ 2818356 h 2830882"/>
                <a:gd name="connsiteX3" fmla="*/ 663879 w 663879"/>
                <a:gd name="connsiteY3" fmla="*/ 0 h 2830882"/>
                <a:gd name="connsiteX4" fmla="*/ 12526 w 663879"/>
                <a:gd name="connsiteY4" fmla="*/ 0 h 2830882"/>
                <a:gd name="connsiteX0" fmla="*/ 150312 w 801665"/>
                <a:gd name="connsiteY0" fmla="*/ 0 h 2818356"/>
                <a:gd name="connsiteX1" fmla="*/ 0 w 801665"/>
                <a:gd name="connsiteY1" fmla="*/ 2805830 h 2818356"/>
                <a:gd name="connsiteX2" fmla="*/ 739035 w 801665"/>
                <a:gd name="connsiteY2" fmla="*/ 2818356 h 2818356"/>
                <a:gd name="connsiteX3" fmla="*/ 801665 w 801665"/>
                <a:gd name="connsiteY3" fmla="*/ 0 h 2818356"/>
                <a:gd name="connsiteX4" fmla="*/ 150312 w 801665"/>
                <a:gd name="connsiteY4" fmla="*/ 0 h 2818356"/>
                <a:gd name="connsiteX0" fmla="*/ 150312 w 801665"/>
                <a:gd name="connsiteY0" fmla="*/ 0 h 2818356"/>
                <a:gd name="connsiteX1" fmla="*/ 0 w 801665"/>
                <a:gd name="connsiteY1" fmla="*/ 2805830 h 2818356"/>
                <a:gd name="connsiteX2" fmla="*/ 563670 w 801665"/>
                <a:gd name="connsiteY2" fmla="*/ 2818356 h 2818356"/>
                <a:gd name="connsiteX3" fmla="*/ 801665 w 801665"/>
                <a:gd name="connsiteY3" fmla="*/ 0 h 2818356"/>
                <a:gd name="connsiteX4" fmla="*/ 150312 w 801665"/>
                <a:gd name="connsiteY4" fmla="*/ 0 h 2818356"/>
                <a:gd name="connsiteX0" fmla="*/ 150312 w 801665"/>
                <a:gd name="connsiteY0" fmla="*/ 0 h 2805830"/>
                <a:gd name="connsiteX1" fmla="*/ 0 w 801665"/>
                <a:gd name="connsiteY1" fmla="*/ 2805830 h 2805830"/>
                <a:gd name="connsiteX2" fmla="*/ 463462 w 801665"/>
                <a:gd name="connsiteY2" fmla="*/ 2805830 h 2805830"/>
                <a:gd name="connsiteX3" fmla="*/ 801665 w 801665"/>
                <a:gd name="connsiteY3" fmla="*/ 0 h 2805830"/>
                <a:gd name="connsiteX4" fmla="*/ 150312 w 801665"/>
                <a:gd name="connsiteY4" fmla="*/ 0 h 2805830"/>
                <a:gd name="connsiteX0" fmla="*/ 150312 w 801665"/>
                <a:gd name="connsiteY0" fmla="*/ 0 h 2862167"/>
                <a:gd name="connsiteX1" fmla="*/ 0 w 801665"/>
                <a:gd name="connsiteY1" fmla="*/ 2805830 h 2862167"/>
                <a:gd name="connsiteX2" fmla="*/ 381122 w 801665"/>
                <a:gd name="connsiteY2" fmla="*/ 2862167 h 2862167"/>
                <a:gd name="connsiteX3" fmla="*/ 801665 w 801665"/>
                <a:gd name="connsiteY3" fmla="*/ 0 h 2862167"/>
                <a:gd name="connsiteX4" fmla="*/ 150312 w 801665"/>
                <a:gd name="connsiteY4" fmla="*/ 0 h 2862167"/>
                <a:gd name="connsiteX0" fmla="*/ 0 w 651353"/>
                <a:gd name="connsiteY0" fmla="*/ 0 h 2862167"/>
                <a:gd name="connsiteX1" fmla="*/ 4324 w 651353"/>
                <a:gd name="connsiteY1" fmla="*/ 2802540 h 2862167"/>
                <a:gd name="connsiteX2" fmla="*/ 230810 w 651353"/>
                <a:gd name="connsiteY2" fmla="*/ 2862167 h 2862167"/>
                <a:gd name="connsiteX3" fmla="*/ 651353 w 651353"/>
                <a:gd name="connsiteY3" fmla="*/ 0 h 2862167"/>
                <a:gd name="connsiteX4" fmla="*/ 0 w 651353"/>
                <a:gd name="connsiteY4" fmla="*/ 0 h 2862167"/>
                <a:gd name="connsiteX0" fmla="*/ 26171 w 677524"/>
                <a:gd name="connsiteY0" fmla="*/ 0 h 2862167"/>
                <a:gd name="connsiteX1" fmla="*/ 118937 w 677524"/>
                <a:gd name="connsiteY1" fmla="*/ 1191101 h 2862167"/>
                <a:gd name="connsiteX2" fmla="*/ 30495 w 677524"/>
                <a:gd name="connsiteY2" fmla="*/ 2802540 h 2862167"/>
                <a:gd name="connsiteX3" fmla="*/ 256981 w 677524"/>
                <a:gd name="connsiteY3" fmla="*/ 2862167 h 2862167"/>
                <a:gd name="connsiteX4" fmla="*/ 677524 w 677524"/>
                <a:gd name="connsiteY4" fmla="*/ 0 h 2862167"/>
                <a:gd name="connsiteX5" fmla="*/ 26171 w 677524"/>
                <a:gd name="connsiteY5" fmla="*/ 0 h 2862167"/>
                <a:gd name="connsiteX0" fmla="*/ 331325 w 982678"/>
                <a:gd name="connsiteY0" fmla="*/ 0 h 2862167"/>
                <a:gd name="connsiteX1" fmla="*/ 0 w 982678"/>
                <a:gd name="connsiteY1" fmla="*/ 1306763 h 2862167"/>
                <a:gd name="connsiteX2" fmla="*/ 335649 w 982678"/>
                <a:gd name="connsiteY2" fmla="*/ 2802540 h 2862167"/>
                <a:gd name="connsiteX3" fmla="*/ 562135 w 982678"/>
                <a:gd name="connsiteY3" fmla="*/ 2862167 h 2862167"/>
                <a:gd name="connsiteX4" fmla="*/ 982678 w 982678"/>
                <a:gd name="connsiteY4" fmla="*/ 0 h 2862167"/>
                <a:gd name="connsiteX5" fmla="*/ 331325 w 982678"/>
                <a:gd name="connsiteY5" fmla="*/ 0 h 2862167"/>
                <a:gd name="connsiteX0" fmla="*/ 331326 w 982679"/>
                <a:gd name="connsiteY0" fmla="*/ 0 h 2862167"/>
                <a:gd name="connsiteX1" fmla="*/ 1 w 982679"/>
                <a:gd name="connsiteY1" fmla="*/ 1306763 h 2862167"/>
                <a:gd name="connsiteX2" fmla="*/ 335650 w 982679"/>
                <a:gd name="connsiteY2" fmla="*/ 2802540 h 2862167"/>
                <a:gd name="connsiteX3" fmla="*/ 562136 w 982679"/>
                <a:gd name="connsiteY3" fmla="*/ 2862167 h 2862167"/>
                <a:gd name="connsiteX4" fmla="*/ 783928 w 982679"/>
                <a:gd name="connsiteY4" fmla="*/ 1255357 h 2862167"/>
                <a:gd name="connsiteX5" fmla="*/ 982679 w 982679"/>
                <a:gd name="connsiteY5" fmla="*/ 0 h 2862167"/>
                <a:gd name="connsiteX6" fmla="*/ 331326 w 982679"/>
                <a:gd name="connsiteY6" fmla="*/ 0 h 2862167"/>
                <a:gd name="connsiteX0" fmla="*/ 331326 w 982679"/>
                <a:gd name="connsiteY0" fmla="*/ 0 h 2862167"/>
                <a:gd name="connsiteX1" fmla="*/ 1 w 982679"/>
                <a:gd name="connsiteY1" fmla="*/ 1306763 h 2862167"/>
                <a:gd name="connsiteX2" fmla="*/ 335650 w 982679"/>
                <a:gd name="connsiteY2" fmla="*/ 2802540 h 2862167"/>
                <a:gd name="connsiteX3" fmla="*/ 562136 w 982679"/>
                <a:gd name="connsiteY3" fmla="*/ 2862167 h 2862167"/>
                <a:gd name="connsiteX4" fmla="*/ 372688 w 982679"/>
                <a:gd name="connsiteY4" fmla="*/ 1255357 h 2862167"/>
                <a:gd name="connsiteX5" fmla="*/ 982679 w 982679"/>
                <a:gd name="connsiteY5" fmla="*/ 0 h 2862167"/>
                <a:gd name="connsiteX6" fmla="*/ 331326 w 982679"/>
                <a:gd name="connsiteY6" fmla="*/ 0 h 2862167"/>
                <a:gd name="connsiteX0" fmla="*/ 331326 w 982679"/>
                <a:gd name="connsiteY0" fmla="*/ 0 h 2862167"/>
                <a:gd name="connsiteX1" fmla="*/ 1 w 982679"/>
                <a:gd name="connsiteY1" fmla="*/ 1306763 h 2862167"/>
                <a:gd name="connsiteX2" fmla="*/ 78625 w 982679"/>
                <a:gd name="connsiteY2" fmla="*/ 2841094 h 2862167"/>
                <a:gd name="connsiteX3" fmla="*/ 562136 w 982679"/>
                <a:gd name="connsiteY3" fmla="*/ 2862167 h 2862167"/>
                <a:gd name="connsiteX4" fmla="*/ 372688 w 982679"/>
                <a:gd name="connsiteY4" fmla="*/ 1255357 h 2862167"/>
                <a:gd name="connsiteX5" fmla="*/ 982679 w 982679"/>
                <a:gd name="connsiteY5" fmla="*/ 0 h 2862167"/>
                <a:gd name="connsiteX6" fmla="*/ 331326 w 982679"/>
                <a:gd name="connsiteY6" fmla="*/ 0 h 2862167"/>
                <a:gd name="connsiteX0" fmla="*/ 331326 w 982679"/>
                <a:gd name="connsiteY0" fmla="*/ 0 h 2849316"/>
                <a:gd name="connsiteX1" fmla="*/ 1 w 982679"/>
                <a:gd name="connsiteY1" fmla="*/ 1306763 h 2849316"/>
                <a:gd name="connsiteX2" fmla="*/ 78625 w 982679"/>
                <a:gd name="connsiteY2" fmla="*/ 2841094 h 2849316"/>
                <a:gd name="connsiteX3" fmla="*/ 317962 w 982679"/>
                <a:gd name="connsiteY3" fmla="*/ 2849316 h 2849316"/>
                <a:gd name="connsiteX4" fmla="*/ 372688 w 982679"/>
                <a:gd name="connsiteY4" fmla="*/ 1255357 h 2849316"/>
                <a:gd name="connsiteX5" fmla="*/ 982679 w 982679"/>
                <a:gd name="connsiteY5" fmla="*/ 0 h 2849316"/>
                <a:gd name="connsiteX6" fmla="*/ 331326 w 982679"/>
                <a:gd name="connsiteY6" fmla="*/ 0 h 284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2679" h="2849316">
                  <a:moveTo>
                    <a:pt x="331326" y="0"/>
                  </a:moveTo>
                  <a:cubicBezTo>
                    <a:pt x="238228" y="198517"/>
                    <a:pt x="-720" y="839673"/>
                    <a:pt x="1" y="1306763"/>
                  </a:cubicBezTo>
                  <a:cubicBezTo>
                    <a:pt x="722" y="1773853"/>
                    <a:pt x="55618" y="2562583"/>
                    <a:pt x="78625" y="2841094"/>
                  </a:cubicBezTo>
                  <a:lnTo>
                    <a:pt x="317962" y="2849316"/>
                  </a:lnTo>
                  <a:lnTo>
                    <a:pt x="372688" y="1255357"/>
                  </a:lnTo>
                  <a:lnTo>
                    <a:pt x="982679" y="0"/>
                  </a:lnTo>
                  <a:lnTo>
                    <a:pt x="331326" y="0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 flipH="1">
              <a:off x="6720214" y="3554351"/>
              <a:ext cx="881308" cy="2740882"/>
            </a:xfrm>
            <a:custGeom>
              <a:avLst/>
              <a:gdLst>
                <a:gd name="connsiteX0" fmla="*/ 12526 w 663879"/>
                <a:gd name="connsiteY0" fmla="*/ 0 h 2830882"/>
                <a:gd name="connsiteX1" fmla="*/ 0 w 663879"/>
                <a:gd name="connsiteY1" fmla="*/ 2830882 h 2830882"/>
                <a:gd name="connsiteX2" fmla="*/ 601249 w 663879"/>
                <a:gd name="connsiteY2" fmla="*/ 2818356 h 2830882"/>
                <a:gd name="connsiteX3" fmla="*/ 663879 w 663879"/>
                <a:gd name="connsiteY3" fmla="*/ 0 h 2830882"/>
                <a:gd name="connsiteX4" fmla="*/ 12526 w 663879"/>
                <a:gd name="connsiteY4" fmla="*/ 0 h 2830882"/>
                <a:gd name="connsiteX0" fmla="*/ 62 w 651415"/>
                <a:gd name="connsiteY0" fmla="*/ 0 h 2830882"/>
                <a:gd name="connsiteX1" fmla="*/ 200479 w 651415"/>
                <a:gd name="connsiteY1" fmla="*/ 2830882 h 2830882"/>
                <a:gd name="connsiteX2" fmla="*/ 588785 w 651415"/>
                <a:gd name="connsiteY2" fmla="*/ 2818356 h 2830882"/>
                <a:gd name="connsiteX3" fmla="*/ 651415 w 651415"/>
                <a:gd name="connsiteY3" fmla="*/ 0 h 2830882"/>
                <a:gd name="connsiteX4" fmla="*/ 62 w 651415"/>
                <a:gd name="connsiteY4" fmla="*/ 0 h 2830882"/>
                <a:gd name="connsiteX0" fmla="*/ 39 w 651392"/>
                <a:gd name="connsiteY0" fmla="*/ 0 h 2818356"/>
                <a:gd name="connsiteX1" fmla="*/ 325482 w 651392"/>
                <a:gd name="connsiteY1" fmla="*/ 2778240 h 2818356"/>
                <a:gd name="connsiteX2" fmla="*/ 588762 w 651392"/>
                <a:gd name="connsiteY2" fmla="*/ 2818356 h 2818356"/>
                <a:gd name="connsiteX3" fmla="*/ 651392 w 651392"/>
                <a:gd name="connsiteY3" fmla="*/ 0 h 2818356"/>
                <a:gd name="connsiteX4" fmla="*/ 39 w 651392"/>
                <a:gd name="connsiteY4" fmla="*/ 0 h 2818356"/>
                <a:gd name="connsiteX0" fmla="*/ 39 w 651392"/>
                <a:gd name="connsiteY0" fmla="*/ 0 h 2798615"/>
                <a:gd name="connsiteX1" fmla="*/ 325482 w 651392"/>
                <a:gd name="connsiteY1" fmla="*/ 2778240 h 2798615"/>
                <a:gd name="connsiteX2" fmla="*/ 549281 w 651392"/>
                <a:gd name="connsiteY2" fmla="*/ 2798615 h 2798615"/>
                <a:gd name="connsiteX3" fmla="*/ 651392 w 651392"/>
                <a:gd name="connsiteY3" fmla="*/ 0 h 2798615"/>
                <a:gd name="connsiteX4" fmla="*/ 39 w 651392"/>
                <a:gd name="connsiteY4" fmla="*/ 0 h 2798615"/>
                <a:gd name="connsiteX0" fmla="*/ 39 w 651392"/>
                <a:gd name="connsiteY0" fmla="*/ 0 h 2798615"/>
                <a:gd name="connsiteX1" fmla="*/ 325482 w 651392"/>
                <a:gd name="connsiteY1" fmla="*/ 2778240 h 2798615"/>
                <a:gd name="connsiteX2" fmla="*/ 549281 w 651392"/>
                <a:gd name="connsiteY2" fmla="*/ 2798615 h 2798615"/>
                <a:gd name="connsiteX3" fmla="*/ 591443 w 651392"/>
                <a:gd name="connsiteY3" fmla="*/ 1303972 h 2798615"/>
                <a:gd name="connsiteX4" fmla="*/ 651392 w 651392"/>
                <a:gd name="connsiteY4" fmla="*/ 0 h 2798615"/>
                <a:gd name="connsiteX5" fmla="*/ 39 w 651392"/>
                <a:gd name="connsiteY5" fmla="*/ 0 h 2798615"/>
                <a:gd name="connsiteX0" fmla="*/ 39 w 887021"/>
                <a:gd name="connsiteY0" fmla="*/ 0 h 2798615"/>
                <a:gd name="connsiteX1" fmla="*/ 325482 w 887021"/>
                <a:gd name="connsiteY1" fmla="*/ 2778240 h 2798615"/>
                <a:gd name="connsiteX2" fmla="*/ 549281 w 887021"/>
                <a:gd name="connsiteY2" fmla="*/ 2798615 h 2798615"/>
                <a:gd name="connsiteX3" fmla="*/ 887021 w 887021"/>
                <a:gd name="connsiteY3" fmla="*/ 1381079 h 2798615"/>
                <a:gd name="connsiteX4" fmla="*/ 651392 w 887021"/>
                <a:gd name="connsiteY4" fmla="*/ 0 h 2798615"/>
                <a:gd name="connsiteX5" fmla="*/ 39 w 887021"/>
                <a:gd name="connsiteY5" fmla="*/ 0 h 2798615"/>
                <a:gd name="connsiteX0" fmla="*/ 19386 w 906368"/>
                <a:gd name="connsiteY0" fmla="*/ 0 h 2798615"/>
                <a:gd name="connsiteX1" fmla="*/ 186698 w 906368"/>
                <a:gd name="connsiteY1" fmla="*/ 1381079 h 2798615"/>
                <a:gd name="connsiteX2" fmla="*/ 344829 w 906368"/>
                <a:gd name="connsiteY2" fmla="*/ 2778240 h 2798615"/>
                <a:gd name="connsiteX3" fmla="*/ 568628 w 906368"/>
                <a:gd name="connsiteY3" fmla="*/ 2798615 h 2798615"/>
                <a:gd name="connsiteX4" fmla="*/ 906368 w 906368"/>
                <a:gd name="connsiteY4" fmla="*/ 1381079 h 2798615"/>
                <a:gd name="connsiteX5" fmla="*/ 670739 w 906368"/>
                <a:gd name="connsiteY5" fmla="*/ 0 h 2798615"/>
                <a:gd name="connsiteX6" fmla="*/ 19386 w 906368"/>
                <a:gd name="connsiteY6" fmla="*/ 0 h 2798615"/>
                <a:gd name="connsiteX0" fmla="*/ 8188 w 895170"/>
                <a:gd name="connsiteY0" fmla="*/ 0 h 2798615"/>
                <a:gd name="connsiteX1" fmla="*/ 522484 w 895170"/>
                <a:gd name="connsiteY1" fmla="*/ 1432484 h 2798615"/>
                <a:gd name="connsiteX2" fmla="*/ 333631 w 895170"/>
                <a:gd name="connsiteY2" fmla="*/ 2778240 h 2798615"/>
                <a:gd name="connsiteX3" fmla="*/ 557430 w 895170"/>
                <a:gd name="connsiteY3" fmla="*/ 2798615 h 2798615"/>
                <a:gd name="connsiteX4" fmla="*/ 895170 w 895170"/>
                <a:gd name="connsiteY4" fmla="*/ 1381079 h 2798615"/>
                <a:gd name="connsiteX5" fmla="*/ 659541 w 895170"/>
                <a:gd name="connsiteY5" fmla="*/ 0 h 2798615"/>
                <a:gd name="connsiteX6" fmla="*/ 8188 w 895170"/>
                <a:gd name="connsiteY6" fmla="*/ 0 h 2798615"/>
                <a:gd name="connsiteX0" fmla="*/ 8188 w 904414"/>
                <a:gd name="connsiteY0" fmla="*/ 0 h 2811466"/>
                <a:gd name="connsiteX1" fmla="*/ 522484 w 904414"/>
                <a:gd name="connsiteY1" fmla="*/ 1432484 h 2811466"/>
                <a:gd name="connsiteX2" fmla="*/ 333631 w 904414"/>
                <a:gd name="connsiteY2" fmla="*/ 2778240 h 2811466"/>
                <a:gd name="connsiteX3" fmla="*/ 904414 w 904414"/>
                <a:gd name="connsiteY3" fmla="*/ 2811466 h 2811466"/>
                <a:gd name="connsiteX4" fmla="*/ 895170 w 904414"/>
                <a:gd name="connsiteY4" fmla="*/ 1381079 h 2811466"/>
                <a:gd name="connsiteX5" fmla="*/ 659541 w 904414"/>
                <a:gd name="connsiteY5" fmla="*/ 0 h 2811466"/>
                <a:gd name="connsiteX6" fmla="*/ 8188 w 904414"/>
                <a:gd name="connsiteY6" fmla="*/ 0 h 2811466"/>
                <a:gd name="connsiteX0" fmla="*/ 8188 w 904414"/>
                <a:gd name="connsiteY0" fmla="*/ 0 h 2816794"/>
                <a:gd name="connsiteX1" fmla="*/ 522484 w 904414"/>
                <a:gd name="connsiteY1" fmla="*/ 1432484 h 2816794"/>
                <a:gd name="connsiteX2" fmla="*/ 629210 w 904414"/>
                <a:gd name="connsiteY2" fmla="*/ 2816794 h 2816794"/>
                <a:gd name="connsiteX3" fmla="*/ 904414 w 904414"/>
                <a:gd name="connsiteY3" fmla="*/ 2811466 h 2816794"/>
                <a:gd name="connsiteX4" fmla="*/ 895170 w 904414"/>
                <a:gd name="connsiteY4" fmla="*/ 1381079 h 2816794"/>
                <a:gd name="connsiteX5" fmla="*/ 659541 w 904414"/>
                <a:gd name="connsiteY5" fmla="*/ 0 h 2816794"/>
                <a:gd name="connsiteX6" fmla="*/ 8188 w 904414"/>
                <a:gd name="connsiteY6" fmla="*/ 0 h 281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4414" h="2816794">
                  <a:moveTo>
                    <a:pt x="8188" y="0"/>
                  </a:moveTo>
                  <a:cubicBezTo>
                    <a:pt x="-72485" y="230180"/>
                    <a:pt x="468244" y="969444"/>
                    <a:pt x="522484" y="1432484"/>
                  </a:cubicBezTo>
                  <a:cubicBezTo>
                    <a:pt x="576724" y="1895524"/>
                    <a:pt x="565555" y="2580538"/>
                    <a:pt x="629210" y="2816794"/>
                  </a:cubicBezTo>
                  <a:lnTo>
                    <a:pt x="904414" y="2811466"/>
                  </a:lnTo>
                  <a:cubicBezTo>
                    <a:pt x="901333" y="2334670"/>
                    <a:pt x="898251" y="1857875"/>
                    <a:pt x="895170" y="1381079"/>
                  </a:cubicBezTo>
                  <a:lnTo>
                    <a:pt x="659541" y="0"/>
                  </a:lnTo>
                  <a:lnTo>
                    <a:pt x="8188" y="0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 flipH="1">
              <a:off x="6552639" y="6208221"/>
              <a:ext cx="428243" cy="205102"/>
            </a:xfrm>
            <a:custGeom>
              <a:avLst/>
              <a:gdLst>
                <a:gd name="connsiteX0" fmla="*/ 0 w 404388"/>
                <a:gd name="connsiteY0" fmla="*/ 48285 h 190123"/>
                <a:gd name="connsiteX1" fmla="*/ 0 w 404388"/>
                <a:gd name="connsiteY1" fmla="*/ 178051 h 190123"/>
                <a:gd name="connsiteX2" fmla="*/ 404388 w 404388"/>
                <a:gd name="connsiteY2" fmla="*/ 190123 h 190123"/>
                <a:gd name="connsiteX3" fmla="*/ 105624 w 404388"/>
                <a:gd name="connsiteY3" fmla="*/ 0 h 190123"/>
                <a:gd name="connsiteX4" fmla="*/ 0 w 404388"/>
                <a:gd name="connsiteY4" fmla="*/ 48285 h 19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388" h="190123">
                  <a:moveTo>
                    <a:pt x="0" y="48285"/>
                  </a:moveTo>
                  <a:lnTo>
                    <a:pt x="0" y="178051"/>
                  </a:lnTo>
                  <a:lnTo>
                    <a:pt x="404388" y="190123"/>
                  </a:lnTo>
                  <a:lnTo>
                    <a:pt x="105624" y="0"/>
                  </a:lnTo>
                  <a:lnTo>
                    <a:pt x="0" y="48285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7936668" y="6195791"/>
              <a:ext cx="428239" cy="205102"/>
            </a:xfrm>
            <a:custGeom>
              <a:avLst/>
              <a:gdLst>
                <a:gd name="connsiteX0" fmla="*/ 0 w 404388"/>
                <a:gd name="connsiteY0" fmla="*/ 48285 h 190123"/>
                <a:gd name="connsiteX1" fmla="*/ 0 w 404388"/>
                <a:gd name="connsiteY1" fmla="*/ 178051 h 190123"/>
                <a:gd name="connsiteX2" fmla="*/ 404388 w 404388"/>
                <a:gd name="connsiteY2" fmla="*/ 190123 h 190123"/>
                <a:gd name="connsiteX3" fmla="*/ 105624 w 404388"/>
                <a:gd name="connsiteY3" fmla="*/ 0 h 190123"/>
                <a:gd name="connsiteX4" fmla="*/ 0 w 404388"/>
                <a:gd name="connsiteY4" fmla="*/ 48285 h 19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388" h="190123">
                  <a:moveTo>
                    <a:pt x="0" y="48285"/>
                  </a:moveTo>
                  <a:lnTo>
                    <a:pt x="0" y="178051"/>
                  </a:lnTo>
                  <a:lnTo>
                    <a:pt x="404388" y="190123"/>
                  </a:lnTo>
                  <a:lnTo>
                    <a:pt x="105624" y="0"/>
                  </a:lnTo>
                  <a:lnTo>
                    <a:pt x="0" y="48285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7210517" y="1640082"/>
              <a:ext cx="639261" cy="341832"/>
            </a:xfrm>
            <a:custGeom>
              <a:avLst/>
              <a:gdLst>
                <a:gd name="connsiteX0" fmla="*/ 0 w 597877"/>
                <a:gd name="connsiteY0" fmla="*/ 27354 h 324339"/>
                <a:gd name="connsiteX1" fmla="*/ 144584 w 597877"/>
                <a:gd name="connsiteY1" fmla="*/ 324339 h 324339"/>
                <a:gd name="connsiteX2" fmla="*/ 590061 w 597877"/>
                <a:gd name="connsiteY2" fmla="*/ 78154 h 324339"/>
                <a:gd name="connsiteX3" fmla="*/ 597877 w 597877"/>
                <a:gd name="connsiteY3" fmla="*/ 0 h 324339"/>
                <a:gd name="connsiteX4" fmla="*/ 0 w 597877"/>
                <a:gd name="connsiteY4" fmla="*/ 27354 h 32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877" h="324339">
                  <a:moveTo>
                    <a:pt x="0" y="27354"/>
                  </a:moveTo>
                  <a:lnTo>
                    <a:pt x="144584" y="324339"/>
                  </a:lnTo>
                  <a:lnTo>
                    <a:pt x="590061" y="78154"/>
                  </a:lnTo>
                  <a:lnTo>
                    <a:pt x="597877" y="0"/>
                  </a:lnTo>
                  <a:lnTo>
                    <a:pt x="0" y="273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7347058" y="2106217"/>
              <a:ext cx="55860" cy="559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7347058" y="2311319"/>
              <a:ext cx="55860" cy="559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7347058" y="2516417"/>
              <a:ext cx="55860" cy="559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  <a:latin typeface="IrisUPC" pitchFamily="34" charset="-34"/>
                <a:cs typeface="IrisUPC" pitchFamily="34" charset="-34"/>
              </a:endParaRPr>
            </a:p>
          </p:txBody>
        </p:sp>
      </p:grpSp>
      <p:grpSp>
        <p:nvGrpSpPr>
          <p:cNvPr id="90" name="Group 150"/>
          <p:cNvGrpSpPr>
            <a:grpSpLocks noChangeAspect="1"/>
          </p:cNvGrpSpPr>
          <p:nvPr/>
        </p:nvGrpSpPr>
        <p:grpSpPr bwMode="auto">
          <a:xfrm>
            <a:off x="7333934" y="2070446"/>
            <a:ext cx="383966" cy="877341"/>
            <a:chOff x="4604798" y="804029"/>
            <a:chExt cx="2360820" cy="5400000"/>
          </a:xfrm>
        </p:grpSpPr>
        <p:sp>
          <p:nvSpPr>
            <p:cNvPr id="91" name="Freeform 90"/>
            <p:cNvSpPr>
              <a:spLocks noChangeAspect="1"/>
            </p:cNvSpPr>
            <p:nvPr/>
          </p:nvSpPr>
          <p:spPr>
            <a:xfrm rot="322599">
              <a:off x="6559455" y="1121676"/>
              <a:ext cx="406163" cy="724235"/>
            </a:xfrm>
            <a:custGeom>
              <a:avLst/>
              <a:gdLst>
                <a:gd name="connsiteX0" fmla="*/ 270024 w 540048"/>
                <a:gd name="connsiteY0" fmla="*/ 107367 h 920539"/>
                <a:gd name="connsiteX1" fmla="*/ 107367 w 540048"/>
                <a:gd name="connsiteY1" fmla="*/ 270024 h 920539"/>
                <a:gd name="connsiteX2" fmla="*/ 270024 w 540048"/>
                <a:gd name="connsiteY2" fmla="*/ 432681 h 920539"/>
                <a:gd name="connsiteX3" fmla="*/ 432681 w 540048"/>
                <a:gd name="connsiteY3" fmla="*/ 270024 h 920539"/>
                <a:gd name="connsiteX4" fmla="*/ 270024 w 540048"/>
                <a:gd name="connsiteY4" fmla="*/ 107367 h 920539"/>
                <a:gd name="connsiteX5" fmla="*/ 270024 w 540048"/>
                <a:gd name="connsiteY5" fmla="*/ 0 h 920539"/>
                <a:gd name="connsiteX6" fmla="*/ 540048 w 540048"/>
                <a:gd name="connsiteY6" fmla="*/ 270024 h 920539"/>
                <a:gd name="connsiteX7" fmla="*/ 375130 w 540048"/>
                <a:gd name="connsiteY7" fmla="*/ 518828 h 920539"/>
                <a:gd name="connsiteX8" fmla="*/ 314132 w 540048"/>
                <a:gd name="connsiteY8" fmla="*/ 531143 h 920539"/>
                <a:gd name="connsiteX9" fmla="*/ 314131 w 540048"/>
                <a:gd name="connsiteY9" fmla="*/ 882183 h 920539"/>
                <a:gd name="connsiteX10" fmla="*/ 275775 w 540048"/>
                <a:gd name="connsiteY10" fmla="*/ 920539 h 920539"/>
                <a:gd name="connsiteX11" fmla="*/ 275776 w 540048"/>
                <a:gd name="connsiteY11" fmla="*/ 920538 h 920539"/>
                <a:gd name="connsiteX12" fmla="*/ 237420 w 540048"/>
                <a:gd name="connsiteY12" fmla="*/ 882182 h 920539"/>
                <a:gd name="connsiteX13" fmla="*/ 237420 w 540048"/>
                <a:gd name="connsiteY13" fmla="*/ 533466 h 920539"/>
                <a:gd name="connsiteX14" fmla="*/ 164919 w 540048"/>
                <a:gd name="connsiteY14" fmla="*/ 518828 h 920539"/>
                <a:gd name="connsiteX15" fmla="*/ 0 w 540048"/>
                <a:gd name="connsiteY15" fmla="*/ 270024 h 920539"/>
                <a:gd name="connsiteX16" fmla="*/ 270024 w 540048"/>
                <a:gd name="connsiteY16" fmla="*/ 0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0048" h="920539">
                  <a:moveTo>
                    <a:pt x="270024" y="107367"/>
                  </a:moveTo>
                  <a:cubicBezTo>
                    <a:pt x="180191" y="107367"/>
                    <a:pt x="107367" y="180191"/>
                    <a:pt x="107367" y="270024"/>
                  </a:cubicBezTo>
                  <a:cubicBezTo>
                    <a:pt x="107367" y="359857"/>
                    <a:pt x="180191" y="432681"/>
                    <a:pt x="270024" y="432681"/>
                  </a:cubicBezTo>
                  <a:cubicBezTo>
                    <a:pt x="359857" y="432681"/>
                    <a:pt x="432681" y="359857"/>
                    <a:pt x="432681" y="270024"/>
                  </a:cubicBezTo>
                  <a:cubicBezTo>
                    <a:pt x="432681" y="180191"/>
                    <a:pt x="359857" y="107367"/>
                    <a:pt x="270024" y="107367"/>
                  </a:cubicBezTo>
                  <a:close/>
                  <a:moveTo>
                    <a:pt x="270024" y="0"/>
                  </a:moveTo>
                  <a:cubicBezTo>
                    <a:pt x="419154" y="0"/>
                    <a:pt x="540048" y="120894"/>
                    <a:pt x="540048" y="270024"/>
                  </a:cubicBezTo>
                  <a:cubicBezTo>
                    <a:pt x="540048" y="381872"/>
                    <a:pt x="472045" y="477836"/>
                    <a:pt x="375130" y="518828"/>
                  </a:cubicBezTo>
                  <a:lnTo>
                    <a:pt x="314132" y="531143"/>
                  </a:lnTo>
                  <a:lnTo>
                    <a:pt x="314131" y="882183"/>
                  </a:lnTo>
                  <a:cubicBezTo>
                    <a:pt x="314131" y="903366"/>
                    <a:pt x="296958" y="920539"/>
                    <a:pt x="275775" y="920539"/>
                  </a:cubicBezTo>
                  <a:lnTo>
                    <a:pt x="275776" y="920538"/>
                  </a:lnTo>
                  <a:cubicBezTo>
                    <a:pt x="254593" y="920538"/>
                    <a:pt x="237420" y="903365"/>
                    <a:pt x="237420" y="882182"/>
                  </a:cubicBezTo>
                  <a:lnTo>
                    <a:pt x="237420" y="533466"/>
                  </a:lnTo>
                  <a:lnTo>
                    <a:pt x="164919" y="518828"/>
                  </a:lnTo>
                  <a:cubicBezTo>
                    <a:pt x="68003" y="477836"/>
                    <a:pt x="0" y="381872"/>
                    <a:pt x="0" y="270024"/>
                  </a:cubicBezTo>
                  <a:cubicBezTo>
                    <a:pt x="0" y="120894"/>
                    <a:pt x="120894" y="0"/>
                    <a:pt x="270024" y="0"/>
                  </a:cubicBez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 rot="11091326" flipH="1">
              <a:off x="6654652" y="1655323"/>
              <a:ext cx="158655" cy="216000"/>
            </a:xfrm>
            <a:custGeom>
              <a:avLst/>
              <a:gdLst>
                <a:gd name="connsiteX0" fmla="*/ 0 w 114813"/>
                <a:gd name="connsiteY0" fmla="*/ 61507 h 307534"/>
                <a:gd name="connsiteX1" fmla="*/ 12301 w 114813"/>
                <a:gd name="connsiteY1" fmla="*/ 307534 h 307534"/>
                <a:gd name="connsiteX2" fmla="*/ 106612 w 114813"/>
                <a:gd name="connsiteY2" fmla="*/ 262429 h 307534"/>
                <a:gd name="connsiteX3" fmla="*/ 114813 w 114813"/>
                <a:gd name="connsiteY3" fmla="*/ 0 h 307534"/>
                <a:gd name="connsiteX4" fmla="*/ 0 w 114813"/>
                <a:gd name="connsiteY4" fmla="*/ 61507 h 307534"/>
                <a:gd name="connsiteX0" fmla="*/ 0 w 114813"/>
                <a:gd name="connsiteY0" fmla="*/ 61507 h 342500"/>
                <a:gd name="connsiteX1" fmla="*/ 12301 w 114813"/>
                <a:gd name="connsiteY1" fmla="*/ 307534 h 342500"/>
                <a:gd name="connsiteX2" fmla="*/ 106612 w 114813"/>
                <a:gd name="connsiteY2" fmla="*/ 262429 h 342500"/>
                <a:gd name="connsiteX3" fmla="*/ 114813 w 114813"/>
                <a:gd name="connsiteY3" fmla="*/ 0 h 342500"/>
                <a:gd name="connsiteX4" fmla="*/ 0 w 114813"/>
                <a:gd name="connsiteY4" fmla="*/ 61507 h 342500"/>
                <a:gd name="connsiteX0" fmla="*/ 0 w 114813"/>
                <a:gd name="connsiteY0" fmla="*/ 61507 h 377382"/>
                <a:gd name="connsiteX1" fmla="*/ 12301 w 114813"/>
                <a:gd name="connsiteY1" fmla="*/ 307534 h 377382"/>
                <a:gd name="connsiteX2" fmla="*/ 106612 w 114813"/>
                <a:gd name="connsiteY2" fmla="*/ 262429 h 377382"/>
                <a:gd name="connsiteX3" fmla="*/ 114813 w 114813"/>
                <a:gd name="connsiteY3" fmla="*/ 0 h 377382"/>
                <a:gd name="connsiteX4" fmla="*/ 0 w 114813"/>
                <a:gd name="connsiteY4" fmla="*/ 61507 h 3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13" h="377382">
                  <a:moveTo>
                    <a:pt x="0" y="61507"/>
                  </a:moveTo>
                  <a:lnTo>
                    <a:pt x="12301" y="307534"/>
                  </a:lnTo>
                  <a:cubicBezTo>
                    <a:pt x="19136" y="395010"/>
                    <a:pt x="99778" y="420980"/>
                    <a:pt x="106612" y="262429"/>
                  </a:cubicBezTo>
                  <a:lnTo>
                    <a:pt x="114813" y="0"/>
                  </a:lnTo>
                  <a:lnTo>
                    <a:pt x="0" y="61507"/>
                  </a:lnTo>
                  <a:close/>
                </a:path>
              </a:pathLst>
            </a:custGeom>
            <a:solidFill>
              <a:srgbClr val="FBC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grpSp>
          <p:nvGrpSpPr>
            <p:cNvPr id="93" name="Group 153"/>
            <p:cNvGrpSpPr>
              <a:grpSpLocks/>
            </p:cNvGrpSpPr>
            <p:nvPr/>
          </p:nvGrpSpPr>
          <p:grpSpPr bwMode="auto">
            <a:xfrm rot="1568191">
              <a:off x="5449556" y="804029"/>
              <a:ext cx="701516" cy="751916"/>
              <a:chOff x="7410298" y="1222711"/>
              <a:chExt cx="649140" cy="695777"/>
            </a:xfrm>
          </p:grpSpPr>
          <p:sp>
            <p:nvSpPr>
              <p:cNvPr id="104" name="Freeform 103"/>
              <p:cNvSpPr/>
              <p:nvPr/>
            </p:nvSpPr>
            <p:spPr>
              <a:xfrm>
                <a:off x="7475199" y="1400309"/>
                <a:ext cx="581371" cy="517319"/>
              </a:xfrm>
              <a:custGeom>
                <a:avLst/>
                <a:gdLst>
                  <a:gd name="connsiteX0" fmla="*/ 448702 w 577874"/>
                  <a:gd name="connsiteY0" fmla="*/ 0 h 516687"/>
                  <a:gd name="connsiteX1" fmla="*/ 577874 w 577874"/>
                  <a:gd name="connsiteY1" fmla="*/ 220952 h 516687"/>
                  <a:gd name="connsiteX2" fmla="*/ 486094 w 577874"/>
                  <a:gd name="connsiteY2" fmla="*/ 248146 h 516687"/>
                  <a:gd name="connsiteX3" fmla="*/ 479295 w 577874"/>
                  <a:gd name="connsiteY3" fmla="*/ 516687 h 516687"/>
                  <a:gd name="connsiteX4" fmla="*/ 146168 w 577874"/>
                  <a:gd name="connsiteY4" fmla="*/ 513288 h 516687"/>
                  <a:gd name="connsiteX5" fmla="*/ 0 w 577874"/>
                  <a:gd name="connsiteY5" fmla="*/ 142769 h 516687"/>
                  <a:gd name="connsiteX6" fmla="*/ 20395 w 577874"/>
                  <a:gd name="connsiteY6" fmla="*/ 0 h 516687"/>
                  <a:gd name="connsiteX7" fmla="*/ 448702 w 577874"/>
                  <a:gd name="connsiteY7" fmla="*/ 0 h 51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4" h="516687">
                    <a:moveTo>
                      <a:pt x="448702" y="0"/>
                    </a:moveTo>
                    <a:lnTo>
                      <a:pt x="577874" y="220952"/>
                    </a:lnTo>
                    <a:lnTo>
                      <a:pt x="486094" y="248146"/>
                    </a:lnTo>
                    <a:lnTo>
                      <a:pt x="479295" y="516687"/>
                    </a:lnTo>
                    <a:lnTo>
                      <a:pt x="146168" y="513288"/>
                    </a:lnTo>
                    <a:lnTo>
                      <a:pt x="0" y="142769"/>
                    </a:lnTo>
                    <a:lnTo>
                      <a:pt x="20395" y="0"/>
                    </a:lnTo>
                    <a:lnTo>
                      <a:pt x="448702" y="0"/>
                    </a:lnTo>
                    <a:close/>
                  </a:path>
                </a:pathLst>
              </a:custGeom>
              <a:solidFill>
                <a:srgbClr val="FBC2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7881998" y="1490851"/>
                <a:ext cx="35235" cy="41149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th-TH" sz="1300">
                  <a:solidFill>
                    <a:srgbClr val="FFFFFF"/>
                  </a:solidFill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106" name="Freeform 105"/>
              <p:cNvSpPr/>
              <p:nvPr/>
            </p:nvSpPr>
            <p:spPr>
              <a:xfrm>
                <a:off x="7403354" y="1222064"/>
                <a:ext cx="598990" cy="523195"/>
              </a:xfrm>
              <a:custGeom>
                <a:avLst/>
                <a:gdLst>
                  <a:gd name="connsiteX0" fmla="*/ 115575 w 591471"/>
                  <a:gd name="connsiteY0" fmla="*/ 0 h 499691"/>
                  <a:gd name="connsiteX1" fmla="*/ 591471 w 591471"/>
                  <a:gd name="connsiteY1" fmla="*/ 101978 h 499691"/>
                  <a:gd name="connsiteX2" fmla="*/ 486094 w 591471"/>
                  <a:gd name="connsiteY2" fmla="*/ 224351 h 499691"/>
                  <a:gd name="connsiteX3" fmla="*/ 248146 w 591471"/>
                  <a:gd name="connsiteY3" fmla="*/ 234549 h 499691"/>
                  <a:gd name="connsiteX4" fmla="*/ 251545 w 591471"/>
                  <a:gd name="connsiteY4" fmla="*/ 377317 h 499691"/>
                  <a:gd name="connsiteX5" fmla="*/ 180161 w 591471"/>
                  <a:gd name="connsiteY5" fmla="*/ 288937 h 499691"/>
                  <a:gd name="connsiteX6" fmla="*/ 152967 w 591471"/>
                  <a:gd name="connsiteY6" fmla="*/ 499691 h 499691"/>
                  <a:gd name="connsiteX7" fmla="*/ 0 w 591471"/>
                  <a:gd name="connsiteY7" fmla="*/ 248146 h 499691"/>
                  <a:gd name="connsiteX8" fmla="*/ 115575 w 591471"/>
                  <a:gd name="connsiteY8" fmla="*/ 0 h 499691"/>
                  <a:gd name="connsiteX0" fmla="*/ 115575 w 591471"/>
                  <a:gd name="connsiteY0" fmla="*/ 0 h 499691"/>
                  <a:gd name="connsiteX1" fmla="*/ 591471 w 591471"/>
                  <a:gd name="connsiteY1" fmla="*/ 101978 h 499691"/>
                  <a:gd name="connsiteX2" fmla="*/ 550680 w 591471"/>
                  <a:gd name="connsiteY2" fmla="*/ 203956 h 499691"/>
                  <a:gd name="connsiteX3" fmla="*/ 248146 w 591471"/>
                  <a:gd name="connsiteY3" fmla="*/ 234549 h 499691"/>
                  <a:gd name="connsiteX4" fmla="*/ 251545 w 591471"/>
                  <a:gd name="connsiteY4" fmla="*/ 377317 h 499691"/>
                  <a:gd name="connsiteX5" fmla="*/ 180161 w 591471"/>
                  <a:gd name="connsiteY5" fmla="*/ 288937 h 499691"/>
                  <a:gd name="connsiteX6" fmla="*/ 152967 w 591471"/>
                  <a:gd name="connsiteY6" fmla="*/ 499691 h 499691"/>
                  <a:gd name="connsiteX7" fmla="*/ 0 w 591471"/>
                  <a:gd name="connsiteY7" fmla="*/ 248146 h 499691"/>
                  <a:gd name="connsiteX8" fmla="*/ 115575 w 591471"/>
                  <a:gd name="connsiteY8" fmla="*/ 0 h 499691"/>
                  <a:gd name="connsiteX0" fmla="*/ 115575 w 591471"/>
                  <a:gd name="connsiteY0" fmla="*/ 23149 h 522840"/>
                  <a:gd name="connsiteX1" fmla="*/ 591471 w 591471"/>
                  <a:gd name="connsiteY1" fmla="*/ 125127 h 522840"/>
                  <a:gd name="connsiteX2" fmla="*/ 550680 w 591471"/>
                  <a:gd name="connsiteY2" fmla="*/ 227105 h 522840"/>
                  <a:gd name="connsiteX3" fmla="*/ 248146 w 591471"/>
                  <a:gd name="connsiteY3" fmla="*/ 257698 h 522840"/>
                  <a:gd name="connsiteX4" fmla="*/ 251545 w 591471"/>
                  <a:gd name="connsiteY4" fmla="*/ 400466 h 522840"/>
                  <a:gd name="connsiteX5" fmla="*/ 180161 w 591471"/>
                  <a:gd name="connsiteY5" fmla="*/ 312086 h 522840"/>
                  <a:gd name="connsiteX6" fmla="*/ 152967 w 591471"/>
                  <a:gd name="connsiteY6" fmla="*/ 522840 h 522840"/>
                  <a:gd name="connsiteX7" fmla="*/ 0 w 591471"/>
                  <a:gd name="connsiteY7" fmla="*/ 271295 h 522840"/>
                  <a:gd name="connsiteX8" fmla="*/ 115575 w 591471"/>
                  <a:gd name="connsiteY8" fmla="*/ 23149 h 522840"/>
                  <a:gd name="connsiteX0" fmla="*/ 122608 w 598504"/>
                  <a:gd name="connsiteY0" fmla="*/ 23149 h 522840"/>
                  <a:gd name="connsiteX1" fmla="*/ 598504 w 598504"/>
                  <a:gd name="connsiteY1" fmla="*/ 125127 h 522840"/>
                  <a:gd name="connsiteX2" fmla="*/ 557713 w 598504"/>
                  <a:gd name="connsiteY2" fmla="*/ 227105 h 522840"/>
                  <a:gd name="connsiteX3" fmla="*/ 255179 w 598504"/>
                  <a:gd name="connsiteY3" fmla="*/ 257698 h 522840"/>
                  <a:gd name="connsiteX4" fmla="*/ 258578 w 598504"/>
                  <a:gd name="connsiteY4" fmla="*/ 400466 h 522840"/>
                  <a:gd name="connsiteX5" fmla="*/ 187194 w 598504"/>
                  <a:gd name="connsiteY5" fmla="*/ 312086 h 522840"/>
                  <a:gd name="connsiteX6" fmla="*/ 160000 w 598504"/>
                  <a:gd name="connsiteY6" fmla="*/ 522840 h 522840"/>
                  <a:gd name="connsiteX7" fmla="*/ 7033 w 598504"/>
                  <a:gd name="connsiteY7" fmla="*/ 271295 h 522840"/>
                  <a:gd name="connsiteX8" fmla="*/ 122608 w 598504"/>
                  <a:gd name="connsiteY8" fmla="*/ 23149 h 52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8504" h="522840">
                    <a:moveTo>
                      <a:pt x="122608" y="23149"/>
                    </a:moveTo>
                    <a:cubicBezTo>
                      <a:pt x="155027" y="-56192"/>
                      <a:pt x="439872" y="91134"/>
                      <a:pt x="598504" y="125127"/>
                    </a:cubicBezTo>
                    <a:lnTo>
                      <a:pt x="557713" y="227105"/>
                    </a:lnTo>
                    <a:lnTo>
                      <a:pt x="255179" y="257698"/>
                    </a:lnTo>
                    <a:lnTo>
                      <a:pt x="258578" y="400466"/>
                    </a:lnTo>
                    <a:lnTo>
                      <a:pt x="187194" y="312086"/>
                    </a:lnTo>
                    <a:lnTo>
                      <a:pt x="160000" y="522840"/>
                    </a:lnTo>
                    <a:lnTo>
                      <a:pt x="7033" y="271295"/>
                    </a:lnTo>
                    <a:cubicBezTo>
                      <a:pt x="-29140" y="175701"/>
                      <a:pt x="84083" y="105864"/>
                      <a:pt x="122608" y="23149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IrisUPC" pitchFamily="34" charset="-34"/>
                  <a:cs typeface="IrisUPC" pitchFamily="34" charset="-34"/>
                </a:endParaRPr>
              </a:p>
            </p:txBody>
          </p:sp>
        </p:grpSp>
        <p:sp>
          <p:nvSpPr>
            <p:cNvPr id="94" name="Freeform 93"/>
            <p:cNvSpPr/>
            <p:nvPr/>
          </p:nvSpPr>
          <p:spPr>
            <a:xfrm rot="803059" flipH="1">
              <a:off x="4604798" y="1439323"/>
              <a:ext cx="2018120" cy="2153649"/>
            </a:xfrm>
            <a:custGeom>
              <a:avLst/>
              <a:gdLst>
                <a:gd name="connsiteX0" fmla="*/ 713983 w 2041742"/>
                <a:gd name="connsiteY0" fmla="*/ 12526 h 1916482"/>
                <a:gd name="connsiteX1" fmla="*/ 275572 w 2041742"/>
                <a:gd name="connsiteY1" fmla="*/ 363255 h 1916482"/>
                <a:gd name="connsiteX2" fmla="*/ 325676 w 2041742"/>
                <a:gd name="connsiteY2" fmla="*/ 1202499 h 1916482"/>
                <a:gd name="connsiteX3" fmla="*/ 0 w 2041742"/>
                <a:gd name="connsiteY3" fmla="*/ 1515649 h 1916482"/>
                <a:gd name="connsiteX4" fmla="*/ 87682 w 2041742"/>
                <a:gd name="connsiteY4" fmla="*/ 1640910 h 1916482"/>
                <a:gd name="connsiteX5" fmla="*/ 638827 w 2041742"/>
                <a:gd name="connsiteY5" fmla="*/ 1227551 h 1916482"/>
                <a:gd name="connsiteX6" fmla="*/ 601249 w 2041742"/>
                <a:gd name="connsiteY6" fmla="*/ 1916482 h 1916482"/>
                <a:gd name="connsiteX7" fmla="*/ 1753644 w 2041742"/>
                <a:gd name="connsiteY7" fmla="*/ 1903956 h 1916482"/>
                <a:gd name="connsiteX8" fmla="*/ 1578279 w 2041742"/>
                <a:gd name="connsiteY8" fmla="*/ 526093 h 1916482"/>
                <a:gd name="connsiteX9" fmla="*/ 1878904 w 2041742"/>
                <a:gd name="connsiteY9" fmla="*/ 1803748 h 1916482"/>
                <a:gd name="connsiteX10" fmla="*/ 2041742 w 2041742"/>
                <a:gd name="connsiteY10" fmla="*/ 1728592 h 1916482"/>
                <a:gd name="connsiteX11" fmla="*/ 1615857 w 2041742"/>
                <a:gd name="connsiteY11" fmla="*/ 0 h 1916482"/>
                <a:gd name="connsiteX12" fmla="*/ 713983 w 2041742"/>
                <a:gd name="connsiteY12" fmla="*/ 12526 h 1916482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25676 w 2041742"/>
                <a:gd name="connsiteY2" fmla="*/ 1205304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578279 w 2041742"/>
                <a:gd name="connsiteY8" fmla="*/ 528898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25676 w 2041742"/>
                <a:gd name="connsiteY2" fmla="*/ 1205304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55656 w 2041742"/>
                <a:gd name="connsiteY5" fmla="*/ 980719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62139 w 2041742"/>
                <a:gd name="connsiteY2" fmla="*/ 792982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55656 w 2041742"/>
                <a:gd name="connsiteY5" fmla="*/ 980719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36422 w 2064181"/>
                <a:gd name="connsiteY0" fmla="*/ 15331 h 1919287"/>
                <a:gd name="connsiteX1" fmla="*/ 382158 w 2064181"/>
                <a:gd name="connsiteY1" fmla="*/ 211790 h 1919287"/>
                <a:gd name="connsiteX2" fmla="*/ 384578 w 2064181"/>
                <a:gd name="connsiteY2" fmla="*/ 792982 h 1919287"/>
                <a:gd name="connsiteX3" fmla="*/ 0 w 2064181"/>
                <a:gd name="connsiteY3" fmla="*/ 1459551 h 1919287"/>
                <a:gd name="connsiteX4" fmla="*/ 110121 w 2064181"/>
                <a:gd name="connsiteY4" fmla="*/ 1643715 h 1919287"/>
                <a:gd name="connsiteX5" fmla="*/ 678095 w 2064181"/>
                <a:gd name="connsiteY5" fmla="*/ 980719 h 1919287"/>
                <a:gd name="connsiteX6" fmla="*/ 623688 w 2064181"/>
                <a:gd name="connsiteY6" fmla="*/ 1919287 h 1919287"/>
                <a:gd name="connsiteX7" fmla="*/ 1776083 w 2064181"/>
                <a:gd name="connsiteY7" fmla="*/ 1906761 h 1919287"/>
                <a:gd name="connsiteX8" fmla="*/ 1331446 w 2064181"/>
                <a:gd name="connsiteY8" fmla="*/ 542922 h 1919287"/>
                <a:gd name="connsiteX9" fmla="*/ 1901343 w 2064181"/>
                <a:gd name="connsiteY9" fmla="*/ 1806553 h 1919287"/>
                <a:gd name="connsiteX10" fmla="*/ 2064181 w 2064181"/>
                <a:gd name="connsiteY10" fmla="*/ 1731397 h 1919287"/>
                <a:gd name="connsiteX11" fmla="*/ 1422318 w 2064181"/>
                <a:gd name="connsiteY11" fmla="*/ 0 h 1919287"/>
                <a:gd name="connsiteX12" fmla="*/ 736422 w 2064181"/>
                <a:gd name="connsiteY12" fmla="*/ 15331 h 1919287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776083 w 2064181"/>
                <a:gd name="connsiteY7" fmla="*/ 1906761 h 1910873"/>
                <a:gd name="connsiteX8" fmla="*/ 1331446 w 2064181"/>
                <a:gd name="connsiteY8" fmla="*/ 542922 h 1910873"/>
                <a:gd name="connsiteX9" fmla="*/ 1901343 w 2064181"/>
                <a:gd name="connsiteY9" fmla="*/ 1806553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453519 w 2064181"/>
                <a:gd name="connsiteY7" fmla="*/ 1878712 h 1910873"/>
                <a:gd name="connsiteX8" fmla="*/ 1331446 w 2064181"/>
                <a:gd name="connsiteY8" fmla="*/ 542922 h 1910873"/>
                <a:gd name="connsiteX9" fmla="*/ 1901343 w 2064181"/>
                <a:gd name="connsiteY9" fmla="*/ 1806553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453519 w 2064181"/>
                <a:gd name="connsiteY7" fmla="*/ 1878712 h 1910873"/>
                <a:gd name="connsiteX8" fmla="*/ 1331446 w 2064181"/>
                <a:gd name="connsiteY8" fmla="*/ 542922 h 1910873"/>
                <a:gd name="connsiteX9" fmla="*/ 1676950 w 2064181"/>
                <a:gd name="connsiteY9" fmla="*/ 1736430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1820154"/>
                <a:gd name="connsiteY0" fmla="*/ 15331 h 1910873"/>
                <a:gd name="connsiteX1" fmla="*/ 382158 w 1820154"/>
                <a:gd name="connsiteY1" fmla="*/ 211790 h 1910873"/>
                <a:gd name="connsiteX2" fmla="*/ 384578 w 1820154"/>
                <a:gd name="connsiteY2" fmla="*/ 792982 h 1910873"/>
                <a:gd name="connsiteX3" fmla="*/ 0 w 1820154"/>
                <a:gd name="connsiteY3" fmla="*/ 1459551 h 1910873"/>
                <a:gd name="connsiteX4" fmla="*/ 110121 w 1820154"/>
                <a:gd name="connsiteY4" fmla="*/ 1643715 h 1910873"/>
                <a:gd name="connsiteX5" fmla="*/ 678095 w 1820154"/>
                <a:gd name="connsiteY5" fmla="*/ 980719 h 1910873"/>
                <a:gd name="connsiteX6" fmla="*/ 525516 w 1820154"/>
                <a:gd name="connsiteY6" fmla="*/ 1910873 h 1910873"/>
                <a:gd name="connsiteX7" fmla="*/ 1453519 w 1820154"/>
                <a:gd name="connsiteY7" fmla="*/ 1878712 h 1910873"/>
                <a:gd name="connsiteX8" fmla="*/ 1331446 w 1820154"/>
                <a:gd name="connsiteY8" fmla="*/ 542922 h 1910873"/>
                <a:gd name="connsiteX9" fmla="*/ 1676950 w 1820154"/>
                <a:gd name="connsiteY9" fmla="*/ 1736430 h 1910873"/>
                <a:gd name="connsiteX10" fmla="*/ 1820154 w 1820154"/>
                <a:gd name="connsiteY10" fmla="*/ 1725788 h 1910873"/>
                <a:gd name="connsiteX11" fmla="*/ 1422318 w 1820154"/>
                <a:gd name="connsiteY11" fmla="*/ 0 h 1910873"/>
                <a:gd name="connsiteX12" fmla="*/ 736422 w 1820154"/>
                <a:gd name="connsiteY12" fmla="*/ 15331 h 1910873"/>
                <a:gd name="connsiteX0" fmla="*/ 736422 w 1820154"/>
                <a:gd name="connsiteY0" fmla="*/ 15331 h 1948451"/>
                <a:gd name="connsiteX1" fmla="*/ 382158 w 1820154"/>
                <a:gd name="connsiteY1" fmla="*/ 211790 h 1948451"/>
                <a:gd name="connsiteX2" fmla="*/ 384578 w 1820154"/>
                <a:gd name="connsiteY2" fmla="*/ 792982 h 1948451"/>
                <a:gd name="connsiteX3" fmla="*/ 0 w 1820154"/>
                <a:gd name="connsiteY3" fmla="*/ 1459551 h 1948451"/>
                <a:gd name="connsiteX4" fmla="*/ 110121 w 1820154"/>
                <a:gd name="connsiteY4" fmla="*/ 1643715 h 1948451"/>
                <a:gd name="connsiteX5" fmla="*/ 678095 w 1820154"/>
                <a:gd name="connsiteY5" fmla="*/ 980719 h 1948451"/>
                <a:gd name="connsiteX6" fmla="*/ 412782 w 1820154"/>
                <a:gd name="connsiteY6" fmla="*/ 1948451 h 1948451"/>
                <a:gd name="connsiteX7" fmla="*/ 1453519 w 1820154"/>
                <a:gd name="connsiteY7" fmla="*/ 1878712 h 1948451"/>
                <a:gd name="connsiteX8" fmla="*/ 1331446 w 1820154"/>
                <a:gd name="connsiteY8" fmla="*/ 542922 h 1948451"/>
                <a:gd name="connsiteX9" fmla="*/ 1676950 w 1820154"/>
                <a:gd name="connsiteY9" fmla="*/ 1736430 h 1948451"/>
                <a:gd name="connsiteX10" fmla="*/ 1820154 w 1820154"/>
                <a:gd name="connsiteY10" fmla="*/ 1725788 h 1948451"/>
                <a:gd name="connsiteX11" fmla="*/ 1422318 w 1820154"/>
                <a:gd name="connsiteY11" fmla="*/ 0 h 1948451"/>
                <a:gd name="connsiteX12" fmla="*/ 736422 w 1820154"/>
                <a:gd name="connsiteY12" fmla="*/ 15331 h 1948451"/>
                <a:gd name="connsiteX0" fmla="*/ 736422 w 1820154"/>
                <a:gd name="connsiteY0" fmla="*/ 15331 h 1978920"/>
                <a:gd name="connsiteX1" fmla="*/ 382158 w 1820154"/>
                <a:gd name="connsiteY1" fmla="*/ 211790 h 1978920"/>
                <a:gd name="connsiteX2" fmla="*/ 384578 w 1820154"/>
                <a:gd name="connsiteY2" fmla="*/ 792982 h 1978920"/>
                <a:gd name="connsiteX3" fmla="*/ 0 w 1820154"/>
                <a:gd name="connsiteY3" fmla="*/ 1459551 h 1978920"/>
                <a:gd name="connsiteX4" fmla="*/ 110121 w 1820154"/>
                <a:gd name="connsiteY4" fmla="*/ 1643715 h 1978920"/>
                <a:gd name="connsiteX5" fmla="*/ 678095 w 1820154"/>
                <a:gd name="connsiteY5" fmla="*/ 980719 h 1978920"/>
                <a:gd name="connsiteX6" fmla="*/ 412782 w 1820154"/>
                <a:gd name="connsiteY6" fmla="*/ 1948451 h 1978920"/>
                <a:gd name="connsiteX7" fmla="*/ 1503623 w 1820154"/>
                <a:gd name="connsiteY7" fmla="*/ 1978920 h 1978920"/>
                <a:gd name="connsiteX8" fmla="*/ 1331446 w 1820154"/>
                <a:gd name="connsiteY8" fmla="*/ 542922 h 1978920"/>
                <a:gd name="connsiteX9" fmla="*/ 1676950 w 1820154"/>
                <a:gd name="connsiteY9" fmla="*/ 1736430 h 1978920"/>
                <a:gd name="connsiteX10" fmla="*/ 1820154 w 1820154"/>
                <a:gd name="connsiteY10" fmla="*/ 1725788 h 1978920"/>
                <a:gd name="connsiteX11" fmla="*/ 1422318 w 1820154"/>
                <a:gd name="connsiteY11" fmla="*/ 0 h 1978920"/>
                <a:gd name="connsiteX12" fmla="*/ 736422 w 1820154"/>
                <a:gd name="connsiteY12" fmla="*/ 15331 h 1978920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84578 w 1820154"/>
                <a:gd name="connsiteY2" fmla="*/ 792982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678095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84578 w 1820154"/>
                <a:gd name="connsiteY2" fmla="*/ 792982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590413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47000 w 1820154"/>
                <a:gd name="connsiteY2" fmla="*/ 930768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590413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45206"/>
                <a:gd name="connsiteY0" fmla="*/ 15331 h 2011081"/>
                <a:gd name="connsiteX1" fmla="*/ 382158 w 1845206"/>
                <a:gd name="connsiteY1" fmla="*/ 211790 h 2011081"/>
                <a:gd name="connsiteX2" fmla="*/ 347000 w 1845206"/>
                <a:gd name="connsiteY2" fmla="*/ 930768 h 2011081"/>
                <a:gd name="connsiteX3" fmla="*/ 0 w 1845206"/>
                <a:gd name="connsiteY3" fmla="*/ 1459551 h 2011081"/>
                <a:gd name="connsiteX4" fmla="*/ 110121 w 1845206"/>
                <a:gd name="connsiteY4" fmla="*/ 1643715 h 2011081"/>
                <a:gd name="connsiteX5" fmla="*/ 590413 w 1845206"/>
                <a:gd name="connsiteY5" fmla="*/ 980719 h 2011081"/>
                <a:gd name="connsiteX6" fmla="*/ 400256 w 1845206"/>
                <a:gd name="connsiteY6" fmla="*/ 2011081 h 2011081"/>
                <a:gd name="connsiteX7" fmla="*/ 1503623 w 1845206"/>
                <a:gd name="connsiteY7" fmla="*/ 1978920 h 2011081"/>
                <a:gd name="connsiteX8" fmla="*/ 1331446 w 1845206"/>
                <a:gd name="connsiteY8" fmla="*/ 542922 h 2011081"/>
                <a:gd name="connsiteX9" fmla="*/ 1676950 w 1845206"/>
                <a:gd name="connsiteY9" fmla="*/ 1736430 h 2011081"/>
                <a:gd name="connsiteX10" fmla="*/ 1845206 w 1845206"/>
                <a:gd name="connsiteY10" fmla="*/ 1500319 h 2011081"/>
                <a:gd name="connsiteX11" fmla="*/ 1422318 w 1845206"/>
                <a:gd name="connsiteY11" fmla="*/ 0 h 2011081"/>
                <a:gd name="connsiteX12" fmla="*/ 736422 w 1845206"/>
                <a:gd name="connsiteY12" fmla="*/ 15331 h 2011081"/>
                <a:gd name="connsiteX0" fmla="*/ 736422 w 1845206"/>
                <a:gd name="connsiteY0" fmla="*/ 15331 h 2011081"/>
                <a:gd name="connsiteX1" fmla="*/ 382158 w 1845206"/>
                <a:gd name="connsiteY1" fmla="*/ 211790 h 2011081"/>
                <a:gd name="connsiteX2" fmla="*/ 347000 w 1845206"/>
                <a:gd name="connsiteY2" fmla="*/ 930768 h 2011081"/>
                <a:gd name="connsiteX3" fmla="*/ 0 w 1845206"/>
                <a:gd name="connsiteY3" fmla="*/ 1459551 h 2011081"/>
                <a:gd name="connsiteX4" fmla="*/ 110121 w 1845206"/>
                <a:gd name="connsiteY4" fmla="*/ 1643715 h 2011081"/>
                <a:gd name="connsiteX5" fmla="*/ 590413 w 1845206"/>
                <a:gd name="connsiteY5" fmla="*/ 980719 h 2011081"/>
                <a:gd name="connsiteX6" fmla="*/ 400256 w 1845206"/>
                <a:gd name="connsiteY6" fmla="*/ 2011081 h 2011081"/>
                <a:gd name="connsiteX7" fmla="*/ 1503623 w 1845206"/>
                <a:gd name="connsiteY7" fmla="*/ 1978920 h 2011081"/>
                <a:gd name="connsiteX8" fmla="*/ 1331446 w 1845206"/>
                <a:gd name="connsiteY8" fmla="*/ 542922 h 2011081"/>
                <a:gd name="connsiteX9" fmla="*/ 1676950 w 1845206"/>
                <a:gd name="connsiteY9" fmla="*/ 1736430 h 2011081"/>
                <a:gd name="connsiteX10" fmla="*/ 1845206 w 1845206"/>
                <a:gd name="connsiteY10" fmla="*/ 1500319 h 2011081"/>
                <a:gd name="connsiteX11" fmla="*/ 1422318 w 1845206"/>
                <a:gd name="connsiteY11" fmla="*/ 0 h 2011081"/>
                <a:gd name="connsiteX12" fmla="*/ 736422 w 1845206"/>
                <a:gd name="connsiteY12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76950 w 1847898"/>
                <a:gd name="connsiteY9" fmla="*/ 1736430 h 2011081"/>
                <a:gd name="connsiteX10" fmla="*/ 1845206 w 1847898"/>
                <a:gd name="connsiteY10" fmla="*/ 1500319 h 2011081"/>
                <a:gd name="connsiteX11" fmla="*/ 1422318 w 1847898"/>
                <a:gd name="connsiteY11" fmla="*/ 0 h 2011081"/>
                <a:gd name="connsiteX12" fmla="*/ 736422 w 1847898"/>
                <a:gd name="connsiteY12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63349 w 1850698"/>
                <a:gd name="connsiteY9" fmla="*/ 1192778 h 2011081"/>
                <a:gd name="connsiteX10" fmla="*/ 1676950 w 1850698"/>
                <a:gd name="connsiteY10" fmla="*/ 1736430 h 2011081"/>
                <a:gd name="connsiteX11" fmla="*/ 1848166 w 1850698"/>
                <a:gd name="connsiteY11" fmla="*/ 1731138 h 2011081"/>
                <a:gd name="connsiteX12" fmla="*/ 1422318 w 1850698"/>
                <a:gd name="connsiteY12" fmla="*/ 0 h 2011081"/>
                <a:gd name="connsiteX13" fmla="*/ 736422 w 18506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63349 w 1850698"/>
                <a:gd name="connsiteY9" fmla="*/ 1192778 h 2011081"/>
                <a:gd name="connsiteX10" fmla="*/ 1676950 w 1850698"/>
                <a:gd name="connsiteY10" fmla="*/ 1736430 h 2011081"/>
                <a:gd name="connsiteX11" fmla="*/ 1848166 w 1850698"/>
                <a:gd name="connsiteY11" fmla="*/ 1731138 h 2011081"/>
                <a:gd name="connsiteX12" fmla="*/ 1422318 w 1850698"/>
                <a:gd name="connsiteY12" fmla="*/ 0 h 2011081"/>
                <a:gd name="connsiteX13" fmla="*/ 736422 w 18506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90413 w 1850698"/>
                <a:gd name="connsiteY4" fmla="*/ 980719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90413 w 1850698"/>
                <a:gd name="connsiteY4" fmla="*/ 980719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202840 w 1850698"/>
                <a:gd name="connsiteY3" fmla="*/ 1646912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54882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206038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206038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48488 w 1802740"/>
                <a:gd name="connsiteY3" fmla="*/ 1614940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48488 w 1802740"/>
                <a:gd name="connsiteY3" fmla="*/ 1614940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0902"/>
                <a:gd name="connsiteY0" fmla="*/ 15331 h 2011081"/>
                <a:gd name="connsiteX1" fmla="*/ 244689 w 1800902"/>
                <a:gd name="connsiteY1" fmla="*/ 930768 h 2011081"/>
                <a:gd name="connsiteX2" fmla="*/ 0 w 1800902"/>
                <a:gd name="connsiteY2" fmla="*/ 1501115 h 2011081"/>
                <a:gd name="connsiteX3" fmla="*/ 148488 w 1800902"/>
                <a:gd name="connsiteY3" fmla="*/ 1614940 h 2011081"/>
                <a:gd name="connsiteX4" fmla="*/ 454773 w 1800902"/>
                <a:gd name="connsiteY4" fmla="*/ 1030823 h 2011081"/>
                <a:gd name="connsiteX5" fmla="*/ 352298 w 1800902"/>
                <a:gd name="connsiteY5" fmla="*/ 2011081 h 2011081"/>
                <a:gd name="connsiteX6" fmla="*/ 1455665 w 1800902"/>
                <a:gd name="connsiteY6" fmla="*/ 1978920 h 2011081"/>
                <a:gd name="connsiteX7" fmla="*/ 1283488 w 1800902"/>
                <a:gd name="connsiteY7" fmla="*/ 542922 h 2011081"/>
                <a:gd name="connsiteX8" fmla="*/ 1628992 w 1800902"/>
                <a:gd name="connsiteY8" fmla="*/ 1736430 h 2011081"/>
                <a:gd name="connsiteX9" fmla="*/ 1800208 w 1800902"/>
                <a:gd name="connsiteY9" fmla="*/ 1731138 h 2011081"/>
                <a:gd name="connsiteX10" fmla="*/ 1287275 w 1800902"/>
                <a:gd name="connsiteY10" fmla="*/ 0 h 2011081"/>
                <a:gd name="connsiteX11" fmla="*/ 688464 w 1800902"/>
                <a:gd name="connsiteY11" fmla="*/ 15331 h 2011081"/>
                <a:gd name="connsiteX0" fmla="*/ 688464 w 1800902"/>
                <a:gd name="connsiteY0" fmla="*/ 15331 h 2011081"/>
                <a:gd name="connsiteX1" fmla="*/ 244689 w 1800902"/>
                <a:gd name="connsiteY1" fmla="*/ 930768 h 2011081"/>
                <a:gd name="connsiteX2" fmla="*/ 0 w 1800902"/>
                <a:gd name="connsiteY2" fmla="*/ 1501115 h 2011081"/>
                <a:gd name="connsiteX3" fmla="*/ 148488 w 1800902"/>
                <a:gd name="connsiteY3" fmla="*/ 1614940 h 2011081"/>
                <a:gd name="connsiteX4" fmla="*/ 454773 w 1800902"/>
                <a:gd name="connsiteY4" fmla="*/ 1030823 h 2011081"/>
                <a:gd name="connsiteX5" fmla="*/ 352298 w 1800902"/>
                <a:gd name="connsiteY5" fmla="*/ 2011081 h 2011081"/>
                <a:gd name="connsiteX6" fmla="*/ 1455665 w 1800902"/>
                <a:gd name="connsiteY6" fmla="*/ 1978920 h 2011081"/>
                <a:gd name="connsiteX7" fmla="*/ 1283488 w 1800902"/>
                <a:gd name="connsiteY7" fmla="*/ 542922 h 2011081"/>
                <a:gd name="connsiteX8" fmla="*/ 1413674 w 1800902"/>
                <a:gd name="connsiteY8" fmla="*/ 1470126 h 2011081"/>
                <a:gd name="connsiteX9" fmla="*/ 1800208 w 1800902"/>
                <a:gd name="connsiteY9" fmla="*/ 1731138 h 2011081"/>
                <a:gd name="connsiteX10" fmla="*/ 1287275 w 1800902"/>
                <a:gd name="connsiteY10" fmla="*/ 0 h 2011081"/>
                <a:gd name="connsiteX11" fmla="*/ 688464 w 1800902"/>
                <a:gd name="connsiteY11" fmla="*/ 15331 h 2011081"/>
                <a:gd name="connsiteX0" fmla="*/ 688464 w 1800902"/>
                <a:gd name="connsiteY0" fmla="*/ 15331 h 2011081"/>
                <a:gd name="connsiteX1" fmla="*/ 244689 w 1800902"/>
                <a:gd name="connsiteY1" fmla="*/ 930768 h 2011081"/>
                <a:gd name="connsiteX2" fmla="*/ 0 w 1800902"/>
                <a:gd name="connsiteY2" fmla="*/ 1501115 h 2011081"/>
                <a:gd name="connsiteX3" fmla="*/ 148488 w 1800902"/>
                <a:gd name="connsiteY3" fmla="*/ 1614940 h 2011081"/>
                <a:gd name="connsiteX4" fmla="*/ 454773 w 1800902"/>
                <a:gd name="connsiteY4" fmla="*/ 1030823 h 2011081"/>
                <a:gd name="connsiteX5" fmla="*/ 352298 w 1800902"/>
                <a:gd name="connsiteY5" fmla="*/ 2011081 h 2011081"/>
                <a:gd name="connsiteX6" fmla="*/ 1455665 w 1800902"/>
                <a:gd name="connsiteY6" fmla="*/ 1978920 h 2011081"/>
                <a:gd name="connsiteX7" fmla="*/ 1283488 w 1800902"/>
                <a:gd name="connsiteY7" fmla="*/ 542922 h 2011081"/>
                <a:gd name="connsiteX8" fmla="*/ 1413674 w 1800902"/>
                <a:gd name="connsiteY8" fmla="*/ 1470126 h 2011081"/>
                <a:gd name="connsiteX9" fmla="*/ 1800208 w 1800902"/>
                <a:gd name="connsiteY9" fmla="*/ 1731138 h 2011081"/>
                <a:gd name="connsiteX10" fmla="*/ 1287275 w 1800902"/>
                <a:gd name="connsiteY10" fmla="*/ 0 h 2011081"/>
                <a:gd name="connsiteX11" fmla="*/ 688464 w 1800902"/>
                <a:gd name="connsiteY11" fmla="*/ 15331 h 2011081"/>
                <a:gd name="connsiteX0" fmla="*/ 688464 w 1576215"/>
                <a:gd name="connsiteY0" fmla="*/ 15331 h 2011081"/>
                <a:gd name="connsiteX1" fmla="*/ 244689 w 1576215"/>
                <a:gd name="connsiteY1" fmla="*/ 930768 h 2011081"/>
                <a:gd name="connsiteX2" fmla="*/ 0 w 1576215"/>
                <a:gd name="connsiteY2" fmla="*/ 1501115 h 2011081"/>
                <a:gd name="connsiteX3" fmla="*/ 148488 w 1576215"/>
                <a:gd name="connsiteY3" fmla="*/ 1614940 h 2011081"/>
                <a:gd name="connsiteX4" fmla="*/ 454773 w 1576215"/>
                <a:gd name="connsiteY4" fmla="*/ 1030823 h 2011081"/>
                <a:gd name="connsiteX5" fmla="*/ 352298 w 1576215"/>
                <a:gd name="connsiteY5" fmla="*/ 2011081 h 2011081"/>
                <a:gd name="connsiteX6" fmla="*/ 1455665 w 1576215"/>
                <a:gd name="connsiteY6" fmla="*/ 1978920 h 2011081"/>
                <a:gd name="connsiteX7" fmla="*/ 1283488 w 1576215"/>
                <a:gd name="connsiteY7" fmla="*/ 542922 h 2011081"/>
                <a:gd name="connsiteX8" fmla="*/ 1413674 w 1576215"/>
                <a:gd name="connsiteY8" fmla="*/ 1470126 h 2011081"/>
                <a:gd name="connsiteX9" fmla="*/ 1526069 w 1576215"/>
                <a:gd name="connsiteY9" fmla="*/ 1572003 h 2011081"/>
                <a:gd name="connsiteX10" fmla="*/ 1287275 w 1576215"/>
                <a:gd name="connsiteY10" fmla="*/ 0 h 2011081"/>
                <a:gd name="connsiteX11" fmla="*/ 688464 w 1576215"/>
                <a:gd name="connsiteY11" fmla="*/ 15331 h 2011081"/>
                <a:gd name="connsiteX0" fmla="*/ 688464 w 1691226"/>
                <a:gd name="connsiteY0" fmla="*/ 15331 h 2011081"/>
                <a:gd name="connsiteX1" fmla="*/ 244689 w 1691226"/>
                <a:gd name="connsiteY1" fmla="*/ 930768 h 2011081"/>
                <a:gd name="connsiteX2" fmla="*/ 0 w 1691226"/>
                <a:gd name="connsiteY2" fmla="*/ 1501115 h 2011081"/>
                <a:gd name="connsiteX3" fmla="*/ 148488 w 1691226"/>
                <a:gd name="connsiteY3" fmla="*/ 1614940 h 2011081"/>
                <a:gd name="connsiteX4" fmla="*/ 454773 w 1691226"/>
                <a:gd name="connsiteY4" fmla="*/ 1030823 h 2011081"/>
                <a:gd name="connsiteX5" fmla="*/ 352298 w 1691226"/>
                <a:gd name="connsiteY5" fmla="*/ 2011081 h 2011081"/>
                <a:gd name="connsiteX6" fmla="*/ 1455665 w 1691226"/>
                <a:gd name="connsiteY6" fmla="*/ 1978920 h 2011081"/>
                <a:gd name="connsiteX7" fmla="*/ 1283488 w 1691226"/>
                <a:gd name="connsiteY7" fmla="*/ 542922 h 2011081"/>
                <a:gd name="connsiteX8" fmla="*/ 1413674 w 1691226"/>
                <a:gd name="connsiteY8" fmla="*/ 1470126 h 2011081"/>
                <a:gd name="connsiteX9" fmla="*/ 1526069 w 1691226"/>
                <a:gd name="connsiteY9" fmla="*/ 1572003 h 2011081"/>
                <a:gd name="connsiteX10" fmla="*/ 1287275 w 1691226"/>
                <a:gd name="connsiteY10" fmla="*/ 0 h 2011081"/>
                <a:gd name="connsiteX11" fmla="*/ 688464 w 1691226"/>
                <a:gd name="connsiteY11" fmla="*/ 15331 h 2011081"/>
                <a:gd name="connsiteX0" fmla="*/ 688464 w 1691226"/>
                <a:gd name="connsiteY0" fmla="*/ 15331 h 2011081"/>
                <a:gd name="connsiteX1" fmla="*/ 244689 w 1691226"/>
                <a:gd name="connsiteY1" fmla="*/ 930768 h 2011081"/>
                <a:gd name="connsiteX2" fmla="*/ 0 w 1691226"/>
                <a:gd name="connsiteY2" fmla="*/ 1501115 h 2011081"/>
                <a:gd name="connsiteX3" fmla="*/ 148488 w 1691226"/>
                <a:gd name="connsiteY3" fmla="*/ 1614940 h 2011081"/>
                <a:gd name="connsiteX4" fmla="*/ 454773 w 1691226"/>
                <a:gd name="connsiteY4" fmla="*/ 1030823 h 2011081"/>
                <a:gd name="connsiteX5" fmla="*/ 352298 w 1691226"/>
                <a:gd name="connsiteY5" fmla="*/ 2011081 h 2011081"/>
                <a:gd name="connsiteX6" fmla="*/ 1455665 w 1691226"/>
                <a:gd name="connsiteY6" fmla="*/ 1978920 h 2011081"/>
                <a:gd name="connsiteX7" fmla="*/ 1283488 w 1691226"/>
                <a:gd name="connsiteY7" fmla="*/ 542922 h 2011081"/>
                <a:gd name="connsiteX8" fmla="*/ 1413674 w 1691226"/>
                <a:gd name="connsiteY8" fmla="*/ 1470126 h 2011081"/>
                <a:gd name="connsiteX9" fmla="*/ 1526069 w 1691226"/>
                <a:gd name="connsiteY9" fmla="*/ 1572003 h 2011081"/>
                <a:gd name="connsiteX10" fmla="*/ 1287275 w 1691226"/>
                <a:gd name="connsiteY10" fmla="*/ 0 h 2011081"/>
                <a:gd name="connsiteX11" fmla="*/ 688464 w 1691226"/>
                <a:gd name="connsiteY11" fmla="*/ 15331 h 2011081"/>
                <a:gd name="connsiteX0" fmla="*/ 688464 w 1691226"/>
                <a:gd name="connsiteY0" fmla="*/ 15331 h 2011081"/>
                <a:gd name="connsiteX1" fmla="*/ 244689 w 1691226"/>
                <a:gd name="connsiteY1" fmla="*/ 930768 h 2011081"/>
                <a:gd name="connsiteX2" fmla="*/ 0 w 1691226"/>
                <a:gd name="connsiteY2" fmla="*/ 1501115 h 2011081"/>
                <a:gd name="connsiteX3" fmla="*/ 148488 w 1691226"/>
                <a:gd name="connsiteY3" fmla="*/ 1614940 h 2011081"/>
                <a:gd name="connsiteX4" fmla="*/ 454773 w 1691226"/>
                <a:gd name="connsiteY4" fmla="*/ 1030823 h 2011081"/>
                <a:gd name="connsiteX5" fmla="*/ 352298 w 1691226"/>
                <a:gd name="connsiteY5" fmla="*/ 2011081 h 2011081"/>
                <a:gd name="connsiteX6" fmla="*/ 1455665 w 1691226"/>
                <a:gd name="connsiteY6" fmla="*/ 1978920 h 2011081"/>
                <a:gd name="connsiteX7" fmla="*/ 1283488 w 1691226"/>
                <a:gd name="connsiteY7" fmla="*/ 542922 h 2011081"/>
                <a:gd name="connsiteX8" fmla="*/ 1459689 w 1691226"/>
                <a:gd name="connsiteY8" fmla="*/ 1295327 h 2011081"/>
                <a:gd name="connsiteX9" fmla="*/ 1526069 w 1691226"/>
                <a:gd name="connsiteY9" fmla="*/ 1572003 h 2011081"/>
                <a:gd name="connsiteX10" fmla="*/ 1287275 w 1691226"/>
                <a:gd name="connsiteY10" fmla="*/ 0 h 2011081"/>
                <a:gd name="connsiteX11" fmla="*/ 688464 w 1691226"/>
                <a:gd name="connsiteY11" fmla="*/ 15331 h 2011081"/>
                <a:gd name="connsiteX0" fmla="*/ 688464 w 1710867"/>
                <a:gd name="connsiteY0" fmla="*/ 15331 h 2011081"/>
                <a:gd name="connsiteX1" fmla="*/ 244689 w 1710867"/>
                <a:gd name="connsiteY1" fmla="*/ 930768 h 2011081"/>
                <a:gd name="connsiteX2" fmla="*/ 0 w 1710867"/>
                <a:gd name="connsiteY2" fmla="*/ 1501115 h 2011081"/>
                <a:gd name="connsiteX3" fmla="*/ 148488 w 1710867"/>
                <a:gd name="connsiteY3" fmla="*/ 1614940 h 2011081"/>
                <a:gd name="connsiteX4" fmla="*/ 454773 w 1710867"/>
                <a:gd name="connsiteY4" fmla="*/ 1030823 h 2011081"/>
                <a:gd name="connsiteX5" fmla="*/ 352298 w 1710867"/>
                <a:gd name="connsiteY5" fmla="*/ 2011081 h 2011081"/>
                <a:gd name="connsiteX6" fmla="*/ 1455665 w 1710867"/>
                <a:gd name="connsiteY6" fmla="*/ 1978920 h 2011081"/>
                <a:gd name="connsiteX7" fmla="*/ 1283488 w 1710867"/>
                <a:gd name="connsiteY7" fmla="*/ 542922 h 2011081"/>
                <a:gd name="connsiteX8" fmla="*/ 1459689 w 1710867"/>
                <a:gd name="connsiteY8" fmla="*/ 1295327 h 2011081"/>
                <a:gd name="connsiteX9" fmla="*/ 1555140 w 1710867"/>
                <a:gd name="connsiteY9" fmla="*/ 1375482 h 2011081"/>
                <a:gd name="connsiteX10" fmla="*/ 1287275 w 1710867"/>
                <a:gd name="connsiteY10" fmla="*/ 0 h 2011081"/>
                <a:gd name="connsiteX11" fmla="*/ 688464 w 1710867"/>
                <a:gd name="connsiteY11" fmla="*/ 15331 h 2011081"/>
                <a:gd name="connsiteX0" fmla="*/ 688464 w 1710867"/>
                <a:gd name="connsiteY0" fmla="*/ 15331 h 2011081"/>
                <a:gd name="connsiteX1" fmla="*/ 244689 w 1710867"/>
                <a:gd name="connsiteY1" fmla="*/ 930768 h 2011081"/>
                <a:gd name="connsiteX2" fmla="*/ 0 w 1710867"/>
                <a:gd name="connsiteY2" fmla="*/ 1501115 h 2011081"/>
                <a:gd name="connsiteX3" fmla="*/ 148488 w 1710867"/>
                <a:gd name="connsiteY3" fmla="*/ 1614940 h 2011081"/>
                <a:gd name="connsiteX4" fmla="*/ 454773 w 1710867"/>
                <a:gd name="connsiteY4" fmla="*/ 1030823 h 2011081"/>
                <a:gd name="connsiteX5" fmla="*/ 352298 w 1710867"/>
                <a:gd name="connsiteY5" fmla="*/ 2011081 h 2011081"/>
                <a:gd name="connsiteX6" fmla="*/ 1455665 w 1710867"/>
                <a:gd name="connsiteY6" fmla="*/ 1978920 h 2011081"/>
                <a:gd name="connsiteX7" fmla="*/ 1283488 w 1710867"/>
                <a:gd name="connsiteY7" fmla="*/ 542922 h 2011081"/>
                <a:gd name="connsiteX8" fmla="*/ 1419622 w 1710867"/>
                <a:gd name="connsiteY8" fmla="*/ 1259258 h 2011081"/>
                <a:gd name="connsiteX9" fmla="*/ 1555140 w 1710867"/>
                <a:gd name="connsiteY9" fmla="*/ 1375482 h 2011081"/>
                <a:gd name="connsiteX10" fmla="*/ 1287275 w 1710867"/>
                <a:gd name="connsiteY10" fmla="*/ 0 h 2011081"/>
                <a:gd name="connsiteX11" fmla="*/ 688464 w 1710867"/>
                <a:gd name="connsiteY11" fmla="*/ 15331 h 2011081"/>
                <a:gd name="connsiteX0" fmla="*/ 688464 w 1721537"/>
                <a:gd name="connsiteY0" fmla="*/ 15331 h 2011081"/>
                <a:gd name="connsiteX1" fmla="*/ 244689 w 1721537"/>
                <a:gd name="connsiteY1" fmla="*/ 930768 h 2011081"/>
                <a:gd name="connsiteX2" fmla="*/ 0 w 1721537"/>
                <a:gd name="connsiteY2" fmla="*/ 1501115 h 2011081"/>
                <a:gd name="connsiteX3" fmla="*/ 148488 w 1721537"/>
                <a:gd name="connsiteY3" fmla="*/ 1614940 h 2011081"/>
                <a:gd name="connsiteX4" fmla="*/ 454773 w 1721537"/>
                <a:gd name="connsiteY4" fmla="*/ 1030823 h 2011081"/>
                <a:gd name="connsiteX5" fmla="*/ 352298 w 1721537"/>
                <a:gd name="connsiteY5" fmla="*/ 2011081 h 2011081"/>
                <a:gd name="connsiteX6" fmla="*/ 1455665 w 1721537"/>
                <a:gd name="connsiteY6" fmla="*/ 1978920 h 2011081"/>
                <a:gd name="connsiteX7" fmla="*/ 1283488 w 1721537"/>
                <a:gd name="connsiteY7" fmla="*/ 542922 h 2011081"/>
                <a:gd name="connsiteX8" fmla="*/ 1419622 w 1721537"/>
                <a:gd name="connsiteY8" fmla="*/ 1259258 h 2011081"/>
                <a:gd name="connsiteX9" fmla="*/ 1570482 w 1721537"/>
                <a:gd name="connsiteY9" fmla="*/ 1348175 h 2011081"/>
                <a:gd name="connsiteX10" fmla="*/ 1287275 w 1721537"/>
                <a:gd name="connsiteY10" fmla="*/ 0 h 2011081"/>
                <a:gd name="connsiteX11" fmla="*/ 688464 w 1721537"/>
                <a:gd name="connsiteY11" fmla="*/ 15331 h 2011081"/>
                <a:gd name="connsiteX0" fmla="*/ 688464 w 1721537"/>
                <a:gd name="connsiteY0" fmla="*/ 15331 h 1994709"/>
                <a:gd name="connsiteX1" fmla="*/ 244689 w 1721537"/>
                <a:gd name="connsiteY1" fmla="*/ 930768 h 1994709"/>
                <a:gd name="connsiteX2" fmla="*/ 0 w 1721537"/>
                <a:gd name="connsiteY2" fmla="*/ 1501115 h 1994709"/>
                <a:gd name="connsiteX3" fmla="*/ 148488 w 1721537"/>
                <a:gd name="connsiteY3" fmla="*/ 1614940 h 1994709"/>
                <a:gd name="connsiteX4" fmla="*/ 454773 w 1721537"/>
                <a:gd name="connsiteY4" fmla="*/ 1030823 h 1994709"/>
                <a:gd name="connsiteX5" fmla="*/ 283493 w 1721537"/>
                <a:gd name="connsiteY5" fmla="*/ 1994709 h 1994709"/>
                <a:gd name="connsiteX6" fmla="*/ 1455665 w 1721537"/>
                <a:gd name="connsiteY6" fmla="*/ 1978920 h 1994709"/>
                <a:gd name="connsiteX7" fmla="*/ 1283488 w 1721537"/>
                <a:gd name="connsiteY7" fmla="*/ 542922 h 1994709"/>
                <a:gd name="connsiteX8" fmla="*/ 1419622 w 1721537"/>
                <a:gd name="connsiteY8" fmla="*/ 1259258 h 1994709"/>
                <a:gd name="connsiteX9" fmla="*/ 1570482 w 1721537"/>
                <a:gd name="connsiteY9" fmla="*/ 1348175 h 1994709"/>
                <a:gd name="connsiteX10" fmla="*/ 1287275 w 1721537"/>
                <a:gd name="connsiteY10" fmla="*/ 0 h 1994709"/>
                <a:gd name="connsiteX11" fmla="*/ 688464 w 1721537"/>
                <a:gd name="connsiteY11" fmla="*/ 15331 h 1994709"/>
                <a:gd name="connsiteX0" fmla="*/ 688464 w 1721537"/>
                <a:gd name="connsiteY0" fmla="*/ 15331 h 1994709"/>
                <a:gd name="connsiteX1" fmla="*/ 267687 w 1721537"/>
                <a:gd name="connsiteY1" fmla="*/ 526945 h 1994709"/>
                <a:gd name="connsiteX2" fmla="*/ 0 w 1721537"/>
                <a:gd name="connsiteY2" fmla="*/ 1501115 h 1994709"/>
                <a:gd name="connsiteX3" fmla="*/ 148488 w 1721537"/>
                <a:gd name="connsiteY3" fmla="*/ 1614940 h 1994709"/>
                <a:gd name="connsiteX4" fmla="*/ 454773 w 1721537"/>
                <a:gd name="connsiteY4" fmla="*/ 1030823 h 1994709"/>
                <a:gd name="connsiteX5" fmla="*/ 283493 w 1721537"/>
                <a:gd name="connsiteY5" fmla="*/ 1994709 h 1994709"/>
                <a:gd name="connsiteX6" fmla="*/ 1455665 w 1721537"/>
                <a:gd name="connsiteY6" fmla="*/ 1978920 h 1994709"/>
                <a:gd name="connsiteX7" fmla="*/ 1283488 w 1721537"/>
                <a:gd name="connsiteY7" fmla="*/ 542922 h 1994709"/>
                <a:gd name="connsiteX8" fmla="*/ 1419622 w 1721537"/>
                <a:gd name="connsiteY8" fmla="*/ 1259258 h 1994709"/>
                <a:gd name="connsiteX9" fmla="*/ 1570482 w 1721537"/>
                <a:gd name="connsiteY9" fmla="*/ 1348175 h 1994709"/>
                <a:gd name="connsiteX10" fmla="*/ 1287275 w 1721537"/>
                <a:gd name="connsiteY10" fmla="*/ 0 h 1994709"/>
                <a:gd name="connsiteX11" fmla="*/ 688464 w 1721537"/>
                <a:gd name="connsiteY11" fmla="*/ 15331 h 1994709"/>
                <a:gd name="connsiteX0" fmla="*/ 1181429 w 2214502"/>
                <a:gd name="connsiteY0" fmla="*/ 26743 h 2006121"/>
                <a:gd name="connsiteX1" fmla="*/ 760652 w 2214502"/>
                <a:gd name="connsiteY1" fmla="*/ 538357 h 2006121"/>
                <a:gd name="connsiteX2" fmla="*/ 0 w 2214502"/>
                <a:gd name="connsiteY2" fmla="*/ 21165 h 2006121"/>
                <a:gd name="connsiteX3" fmla="*/ 641453 w 2214502"/>
                <a:gd name="connsiteY3" fmla="*/ 1626352 h 2006121"/>
                <a:gd name="connsiteX4" fmla="*/ 947738 w 2214502"/>
                <a:gd name="connsiteY4" fmla="*/ 1042235 h 2006121"/>
                <a:gd name="connsiteX5" fmla="*/ 776458 w 2214502"/>
                <a:gd name="connsiteY5" fmla="*/ 2006121 h 2006121"/>
                <a:gd name="connsiteX6" fmla="*/ 1948630 w 2214502"/>
                <a:gd name="connsiteY6" fmla="*/ 1990332 h 2006121"/>
                <a:gd name="connsiteX7" fmla="*/ 1776453 w 2214502"/>
                <a:gd name="connsiteY7" fmla="*/ 554334 h 2006121"/>
                <a:gd name="connsiteX8" fmla="*/ 1912587 w 2214502"/>
                <a:gd name="connsiteY8" fmla="*/ 1270670 h 2006121"/>
                <a:gd name="connsiteX9" fmla="*/ 2063447 w 2214502"/>
                <a:gd name="connsiteY9" fmla="*/ 1359587 h 2006121"/>
                <a:gd name="connsiteX10" fmla="*/ 1780240 w 2214502"/>
                <a:gd name="connsiteY10" fmla="*/ 11412 h 2006121"/>
                <a:gd name="connsiteX11" fmla="*/ 1181429 w 2214502"/>
                <a:gd name="connsiteY11" fmla="*/ 26743 h 2006121"/>
                <a:gd name="connsiteX0" fmla="*/ 1181429 w 2214502"/>
                <a:gd name="connsiteY0" fmla="*/ 26743 h 2006121"/>
                <a:gd name="connsiteX1" fmla="*/ 760652 w 2214502"/>
                <a:gd name="connsiteY1" fmla="*/ 538357 h 2006121"/>
                <a:gd name="connsiteX2" fmla="*/ 0 w 2214502"/>
                <a:gd name="connsiteY2" fmla="*/ 21165 h 2006121"/>
                <a:gd name="connsiteX3" fmla="*/ 641453 w 2214502"/>
                <a:gd name="connsiteY3" fmla="*/ 1626352 h 2006121"/>
                <a:gd name="connsiteX4" fmla="*/ 947738 w 2214502"/>
                <a:gd name="connsiteY4" fmla="*/ 1042235 h 2006121"/>
                <a:gd name="connsiteX5" fmla="*/ 776458 w 2214502"/>
                <a:gd name="connsiteY5" fmla="*/ 2006121 h 2006121"/>
                <a:gd name="connsiteX6" fmla="*/ 1948630 w 2214502"/>
                <a:gd name="connsiteY6" fmla="*/ 1990332 h 2006121"/>
                <a:gd name="connsiteX7" fmla="*/ 1776453 w 2214502"/>
                <a:gd name="connsiteY7" fmla="*/ 554334 h 2006121"/>
                <a:gd name="connsiteX8" fmla="*/ 1912587 w 2214502"/>
                <a:gd name="connsiteY8" fmla="*/ 1270670 h 2006121"/>
                <a:gd name="connsiteX9" fmla="*/ 2063447 w 2214502"/>
                <a:gd name="connsiteY9" fmla="*/ 1359587 h 2006121"/>
                <a:gd name="connsiteX10" fmla="*/ 1780240 w 2214502"/>
                <a:gd name="connsiteY10" fmla="*/ 11412 h 2006121"/>
                <a:gd name="connsiteX11" fmla="*/ 1181429 w 2214502"/>
                <a:gd name="connsiteY11" fmla="*/ 26743 h 2006121"/>
                <a:gd name="connsiteX0" fmla="*/ 1181429 w 2214502"/>
                <a:gd name="connsiteY0" fmla="*/ 26743 h 2006121"/>
                <a:gd name="connsiteX1" fmla="*/ 760652 w 2214502"/>
                <a:gd name="connsiteY1" fmla="*/ 538357 h 2006121"/>
                <a:gd name="connsiteX2" fmla="*/ 0 w 2214502"/>
                <a:gd name="connsiteY2" fmla="*/ 21165 h 2006121"/>
                <a:gd name="connsiteX3" fmla="*/ 641453 w 2214502"/>
                <a:gd name="connsiteY3" fmla="*/ 1626352 h 2006121"/>
                <a:gd name="connsiteX4" fmla="*/ 947738 w 2214502"/>
                <a:gd name="connsiteY4" fmla="*/ 1042235 h 2006121"/>
                <a:gd name="connsiteX5" fmla="*/ 776458 w 2214502"/>
                <a:gd name="connsiteY5" fmla="*/ 2006121 h 2006121"/>
                <a:gd name="connsiteX6" fmla="*/ 1948630 w 2214502"/>
                <a:gd name="connsiteY6" fmla="*/ 1990332 h 2006121"/>
                <a:gd name="connsiteX7" fmla="*/ 1776453 w 2214502"/>
                <a:gd name="connsiteY7" fmla="*/ 554334 h 2006121"/>
                <a:gd name="connsiteX8" fmla="*/ 1912587 w 2214502"/>
                <a:gd name="connsiteY8" fmla="*/ 1270670 h 2006121"/>
                <a:gd name="connsiteX9" fmla="*/ 2063447 w 2214502"/>
                <a:gd name="connsiteY9" fmla="*/ 1359587 h 2006121"/>
                <a:gd name="connsiteX10" fmla="*/ 1780240 w 2214502"/>
                <a:gd name="connsiteY10" fmla="*/ 11412 h 2006121"/>
                <a:gd name="connsiteX11" fmla="*/ 1181429 w 2214502"/>
                <a:gd name="connsiteY11" fmla="*/ 26743 h 2006121"/>
                <a:gd name="connsiteX0" fmla="*/ 1181429 w 2214502"/>
                <a:gd name="connsiteY0" fmla="*/ 32674 h 2012052"/>
                <a:gd name="connsiteX1" fmla="*/ 760652 w 2214502"/>
                <a:gd name="connsiteY1" fmla="*/ 544288 h 2012052"/>
                <a:gd name="connsiteX2" fmla="*/ 0 w 2214502"/>
                <a:gd name="connsiteY2" fmla="*/ 27096 h 2012052"/>
                <a:gd name="connsiteX3" fmla="*/ 641453 w 2214502"/>
                <a:gd name="connsiteY3" fmla="*/ 1632283 h 2012052"/>
                <a:gd name="connsiteX4" fmla="*/ 947738 w 2214502"/>
                <a:gd name="connsiteY4" fmla="*/ 1048166 h 2012052"/>
                <a:gd name="connsiteX5" fmla="*/ 776458 w 2214502"/>
                <a:gd name="connsiteY5" fmla="*/ 2012052 h 2012052"/>
                <a:gd name="connsiteX6" fmla="*/ 1948630 w 2214502"/>
                <a:gd name="connsiteY6" fmla="*/ 1996263 h 2012052"/>
                <a:gd name="connsiteX7" fmla="*/ 1776453 w 2214502"/>
                <a:gd name="connsiteY7" fmla="*/ 560265 h 2012052"/>
                <a:gd name="connsiteX8" fmla="*/ 1912587 w 2214502"/>
                <a:gd name="connsiteY8" fmla="*/ 1276601 h 2012052"/>
                <a:gd name="connsiteX9" fmla="*/ 2063447 w 2214502"/>
                <a:gd name="connsiteY9" fmla="*/ 1365518 h 2012052"/>
                <a:gd name="connsiteX10" fmla="*/ 1780240 w 2214502"/>
                <a:gd name="connsiteY10" fmla="*/ 17343 h 2012052"/>
                <a:gd name="connsiteX11" fmla="*/ 1181429 w 2214502"/>
                <a:gd name="connsiteY11" fmla="*/ 32674 h 2012052"/>
                <a:gd name="connsiteX0" fmla="*/ 1181429 w 2214502"/>
                <a:gd name="connsiteY0" fmla="*/ 32674 h 2012052"/>
                <a:gd name="connsiteX1" fmla="*/ 760652 w 2214502"/>
                <a:gd name="connsiteY1" fmla="*/ 544288 h 2012052"/>
                <a:gd name="connsiteX2" fmla="*/ 0 w 2214502"/>
                <a:gd name="connsiteY2" fmla="*/ 27096 h 2012052"/>
                <a:gd name="connsiteX3" fmla="*/ 211164 w 2214502"/>
                <a:gd name="connsiteY3" fmla="*/ 799012 h 2012052"/>
                <a:gd name="connsiteX4" fmla="*/ 947738 w 2214502"/>
                <a:gd name="connsiteY4" fmla="*/ 1048166 h 2012052"/>
                <a:gd name="connsiteX5" fmla="*/ 776458 w 2214502"/>
                <a:gd name="connsiteY5" fmla="*/ 2012052 h 2012052"/>
                <a:gd name="connsiteX6" fmla="*/ 1948630 w 2214502"/>
                <a:gd name="connsiteY6" fmla="*/ 1996263 h 2012052"/>
                <a:gd name="connsiteX7" fmla="*/ 1776453 w 2214502"/>
                <a:gd name="connsiteY7" fmla="*/ 560265 h 2012052"/>
                <a:gd name="connsiteX8" fmla="*/ 1912587 w 2214502"/>
                <a:gd name="connsiteY8" fmla="*/ 1276601 h 2012052"/>
                <a:gd name="connsiteX9" fmla="*/ 2063447 w 2214502"/>
                <a:gd name="connsiteY9" fmla="*/ 1365518 h 2012052"/>
                <a:gd name="connsiteX10" fmla="*/ 1780240 w 2214502"/>
                <a:gd name="connsiteY10" fmla="*/ 17343 h 2012052"/>
                <a:gd name="connsiteX11" fmla="*/ 1181429 w 2214502"/>
                <a:gd name="connsiteY11" fmla="*/ 32674 h 2012052"/>
                <a:gd name="connsiteX0" fmla="*/ 1181429 w 2214502"/>
                <a:gd name="connsiteY0" fmla="*/ 32674 h 2012052"/>
                <a:gd name="connsiteX1" fmla="*/ 760652 w 2214502"/>
                <a:gd name="connsiteY1" fmla="*/ 544288 h 2012052"/>
                <a:gd name="connsiteX2" fmla="*/ 0 w 2214502"/>
                <a:gd name="connsiteY2" fmla="*/ 27096 h 2012052"/>
                <a:gd name="connsiteX3" fmla="*/ 211164 w 2214502"/>
                <a:gd name="connsiteY3" fmla="*/ 799012 h 2012052"/>
                <a:gd name="connsiteX4" fmla="*/ 1065932 w 2214502"/>
                <a:gd name="connsiteY4" fmla="*/ 674303 h 2012052"/>
                <a:gd name="connsiteX5" fmla="*/ 776458 w 2214502"/>
                <a:gd name="connsiteY5" fmla="*/ 2012052 h 2012052"/>
                <a:gd name="connsiteX6" fmla="*/ 1948630 w 2214502"/>
                <a:gd name="connsiteY6" fmla="*/ 1996263 h 2012052"/>
                <a:gd name="connsiteX7" fmla="*/ 1776453 w 2214502"/>
                <a:gd name="connsiteY7" fmla="*/ 560265 h 2012052"/>
                <a:gd name="connsiteX8" fmla="*/ 1912587 w 2214502"/>
                <a:gd name="connsiteY8" fmla="*/ 1276601 h 2012052"/>
                <a:gd name="connsiteX9" fmla="*/ 2063447 w 2214502"/>
                <a:gd name="connsiteY9" fmla="*/ 1365518 h 2012052"/>
                <a:gd name="connsiteX10" fmla="*/ 1780240 w 2214502"/>
                <a:gd name="connsiteY10" fmla="*/ 17343 h 2012052"/>
                <a:gd name="connsiteX11" fmla="*/ 1181429 w 2214502"/>
                <a:gd name="connsiteY11" fmla="*/ 32674 h 2012052"/>
                <a:gd name="connsiteX0" fmla="*/ 1300355 w 2333428"/>
                <a:gd name="connsiteY0" fmla="*/ 32674 h 2012052"/>
                <a:gd name="connsiteX1" fmla="*/ 879578 w 2333428"/>
                <a:gd name="connsiteY1" fmla="*/ 544288 h 2012052"/>
                <a:gd name="connsiteX2" fmla="*/ 118926 w 2333428"/>
                <a:gd name="connsiteY2" fmla="*/ 27096 h 2012052"/>
                <a:gd name="connsiteX3" fmla="*/ 0 w 2333428"/>
                <a:gd name="connsiteY3" fmla="*/ 435424 h 2012052"/>
                <a:gd name="connsiteX4" fmla="*/ 1184858 w 2333428"/>
                <a:gd name="connsiteY4" fmla="*/ 674303 h 2012052"/>
                <a:gd name="connsiteX5" fmla="*/ 895384 w 2333428"/>
                <a:gd name="connsiteY5" fmla="*/ 2012052 h 2012052"/>
                <a:gd name="connsiteX6" fmla="*/ 2067556 w 2333428"/>
                <a:gd name="connsiteY6" fmla="*/ 1996263 h 2012052"/>
                <a:gd name="connsiteX7" fmla="*/ 1895379 w 2333428"/>
                <a:gd name="connsiteY7" fmla="*/ 560265 h 2012052"/>
                <a:gd name="connsiteX8" fmla="*/ 2031513 w 2333428"/>
                <a:gd name="connsiteY8" fmla="*/ 1276601 h 2012052"/>
                <a:gd name="connsiteX9" fmla="*/ 2182373 w 2333428"/>
                <a:gd name="connsiteY9" fmla="*/ 1365518 h 2012052"/>
                <a:gd name="connsiteX10" fmla="*/ 1899166 w 2333428"/>
                <a:gd name="connsiteY10" fmla="*/ 17343 h 2012052"/>
                <a:gd name="connsiteX11" fmla="*/ 1300355 w 2333428"/>
                <a:gd name="connsiteY11" fmla="*/ 32674 h 2012052"/>
                <a:gd name="connsiteX0" fmla="*/ 1300355 w 2333428"/>
                <a:gd name="connsiteY0" fmla="*/ 32674 h 2012052"/>
                <a:gd name="connsiteX1" fmla="*/ 879578 w 2333428"/>
                <a:gd name="connsiteY1" fmla="*/ 544288 h 2012052"/>
                <a:gd name="connsiteX2" fmla="*/ 118926 w 2333428"/>
                <a:gd name="connsiteY2" fmla="*/ 27096 h 2012052"/>
                <a:gd name="connsiteX3" fmla="*/ 0 w 2333428"/>
                <a:gd name="connsiteY3" fmla="*/ 435424 h 2012052"/>
                <a:gd name="connsiteX4" fmla="*/ 1184858 w 2333428"/>
                <a:gd name="connsiteY4" fmla="*/ 674303 h 2012052"/>
                <a:gd name="connsiteX5" fmla="*/ 895384 w 2333428"/>
                <a:gd name="connsiteY5" fmla="*/ 2012052 h 2012052"/>
                <a:gd name="connsiteX6" fmla="*/ 2067556 w 2333428"/>
                <a:gd name="connsiteY6" fmla="*/ 1996263 h 2012052"/>
                <a:gd name="connsiteX7" fmla="*/ 1895379 w 2333428"/>
                <a:gd name="connsiteY7" fmla="*/ 560265 h 2012052"/>
                <a:gd name="connsiteX8" fmla="*/ 2031513 w 2333428"/>
                <a:gd name="connsiteY8" fmla="*/ 1276601 h 2012052"/>
                <a:gd name="connsiteX9" fmla="*/ 2182373 w 2333428"/>
                <a:gd name="connsiteY9" fmla="*/ 1365518 h 2012052"/>
                <a:gd name="connsiteX10" fmla="*/ 1899166 w 2333428"/>
                <a:gd name="connsiteY10" fmla="*/ 17343 h 2012052"/>
                <a:gd name="connsiteX11" fmla="*/ 1300355 w 2333428"/>
                <a:gd name="connsiteY11" fmla="*/ 32674 h 2012052"/>
                <a:gd name="connsiteX0" fmla="*/ 1300355 w 2333428"/>
                <a:gd name="connsiteY0" fmla="*/ 32674 h 2012052"/>
                <a:gd name="connsiteX1" fmla="*/ 879578 w 2333428"/>
                <a:gd name="connsiteY1" fmla="*/ 544288 h 2012052"/>
                <a:gd name="connsiteX2" fmla="*/ 118926 w 2333428"/>
                <a:gd name="connsiteY2" fmla="*/ 27096 h 2012052"/>
                <a:gd name="connsiteX3" fmla="*/ 0 w 2333428"/>
                <a:gd name="connsiteY3" fmla="*/ 435424 h 2012052"/>
                <a:gd name="connsiteX4" fmla="*/ 1184858 w 2333428"/>
                <a:gd name="connsiteY4" fmla="*/ 674303 h 2012052"/>
                <a:gd name="connsiteX5" fmla="*/ 895384 w 2333428"/>
                <a:gd name="connsiteY5" fmla="*/ 2012052 h 2012052"/>
                <a:gd name="connsiteX6" fmla="*/ 2067556 w 2333428"/>
                <a:gd name="connsiteY6" fmla="*/ 1996263 h 2012052"/>
                <a:gd name="connsiteX7" fmla="*/ 1895379 w 2333428"/>
                <a:gd name="connsiteY7" fmla="*/ 560265 h 2012052"/>
                <a:gd name="connsiteX8" fmla="*/ 2031513 w 2333428"/>
                <a:gd name="connsiteY8" fmla="*/ 1276601 h 2012052"/>
                <a:gd name="connsiteX9" fmla="*/ 2182373 w 2333428"/>
                <a:gd name="connsiteY9" fmla="*/ 1365518 h 2012052"/>
                <a:gd name="connsiteX10" fmla="*/ 1899166 w 2333428"/>
                <a:gd name="connsiteY10" fmla="*/ 17343 h 2012052"/>
                <a:gd name="connsiteX11" fmla="*/ 1300355 w 2333428"/>
                <a:gd name="connsiteY11" fmla="*/ 32674 h 2012052"/>
                <a:gd name="connsiteX0" fmla="*/ 1300355 w 2333428"/>
                <a:gd name="connsiteY0" fmla="*/ 15331 h 1994709"/>
                <a:gd name="connsiteX1" fmla="*/ 879578 w 2333428"/>
                <a:gd name="connsiteY1" fmla="*/ 526945 h 1994709"/>
                <a:gd name="connsiteX2" fmla="*/ 602798 w 2333428"/>
                <a:gd name="connsiteY2" fmla="*/ 95652 h 1994709"/>
                <a:gd name="connsiteX3" fmla="*/ 0 w 2333428"/>
                <a:gd name="connsiteY3" fmla="*/ 418081 h 1994709"/>
                <a:gd name="connsiteX4" fmla="*/ 1184858 w 2333428"/>
                <a:gd name="connsiteY4" fmla="*/ 656960 h 1994709"/>
                <a:gd name="connsiteX5" fmla="*/ 895384 w 2333428"/>
                <a:gd name="connsiteY5" fmla="*/ 1994709 h 1994709"/>
                <a:gd name="connsiteX6" fmla="*/ 2067556 w 2333428"/>
                <a:gd name="connsiteY6" fmla="*/ 1978920 h 1994709"/>
                <a:gd name="connsiteX7" fmla="*/ 1895379 w 2333428"/>
                <a:gd name="connsiteY7" fmla="*/ 542922 h 1994709"/>
                <a:gd name="connsiteX8" fmla="*/ 2031513 w 2333428"/>
                <a:gd name="connsiteY8" fmla="*/ 1259258 h 1994709"/>
                <a:gd name="connsiteX9" fmla="*/ 2182373 w 2333428"/>
                <a:gd name="connsiteY9" fmla="*/ 1348175 h 1994709"/>
                <a:gd name="connsiteX10" fmla="*/ 1899166 w 2333428"/>
                <a:gd name="connsiteY10" fmla="*/ 0 h 1994709"/>
                <a:gd name="connsiteX11" fmla="*/ 1300355 w 2333428"/>
                <a:gd name="connsiteY11" fmla="*/ 15331 h 1994709"/>
                <a:gd name="connsiteX0" fmla="*/ 902492 w 1935565"/>
                <a:gd name="connsiteY0" fmla="*/ 15331 h 1994709"/>
                <a:gd name="connsiteX1" fmla="*/ 481715 w 1935565"/>
                <a:gd name="connsiteY1" fmla="*/ 526945 h 1994709"/>
                <a:gd name="connsiteX2" fmla="*/ 204935 w 1935565"/>
                <a:gd name="connsiteY2" fmla="*/ 95652 h 1994709"/>
                <a:gd name="connsiteX3" fmla="*/ 0 w 1935565"/>
                <a:gd name="connsiteY3" fmla="*/ 220396 h 1994709"/>
                <a:gd name="connsiteX4" fmla="*/ 786995 w 1935565"/>
                <a:gd name="connsiteY4" fmla="*/ 656960 h 1994709"/>
                <a:gd name="connsiteX5" fmla="*/ 497521 w 1935565"/>
                <a:gd name="connsiteY5" fmla="*/ 1994709 h 1994709"/>
                <a:gd name="connsiteX6" fmla="*/ 1669693 w 1935565"/>
                <a:gd name="connsiteY6" fmla="*/ 1978920 h 1994709"/>
                <a:gd name="connsiteX7" fmla="*/ 1497516 w 1935565"/>
                <a:gd name="connsiteY7" fmla="*/ 542922 h 1994709"/>
                <a:gd name="connsiteX8" fmla="*/ 1633650 w 1935565"/>
                <a:gd name="connsiteY8" fmla="*/ 1259258 h 1994709"/>
                <a:gd name="connsiteX9" fmla="*/ 1784510 w 1935565"/>
                <a:gd name="connsiteY9" fmla="*/ 1348175 h 1994709"/>
                <a:gd name="connsiteX10" fmla="*/ 1501303 w 1935565"/>
                <a:gd name="connsiteY10" fmla="*/ 0 h 1994709"/>
                <a:gd name="connsiteX11" fmla="*/ 902492 w 1935565"/>
                <a:gd name="connsiteY11" fmla="*/ 15331 h 1994709"/>
                <a:gd name="connsiteX0" fmla="*/ 902492 w 1935565"/>
                <a:gd name="connsiteY0" fmla="*/ 15331 h 1994709"/>
                <a:gd name="connsiteX1" fmla="*/ 481715 w 1935565"/>
                <a:gd name="connsiteY1" fmla="*/ 526945 h 1994709"/>
                <a:gd name="connsiteX2" fmla="*/ 204935 w 1935565"/>
                <a:gd name="connsiteY2" fmla="*/ 95652 h 1994709"/>
                <a:gd name="connsiteX3" fmla="*/ 0 w 1935565"/>
                <a:gd name="connsiteY3" fmla="*/ 220396 h 1994709"/>
                <a:gd name="connsiteX4" fmla="*/ 786995 w 1935565"/>
                <a:gd name="connsiteY4" fmla="*/ 656960 h 1994709"/>
                <a:gd name="connsiteX5" fmla="*/ 497521 w 1935565"/>
                <a:gd name="connsiteY5" fmla="*/ 1994709 h 1994709"/>
                <a:gd name="connsiteX6" fmla="*/ 1669693 w 1935565"/>
                <a:gd name="connsiteY6" fmla="*/ 1978920 h 1994709"/>
                <a:gd name="connsiteX7" fmla="*/ 1497516 w 1935565"/>
                <a:gd name="connsiteY7" fmla="*/ 542922 h 1994709"/>
                <a:gd name="connsiteX8" fmla="*/ 1633650 w 1935565"/>
                <a:gd name="connsiteY8" fmla="*/ 1259258 h 1994709"/>
                <a:gd name="connsiteX9" fmla="*/ 1784510 w 1935565"/>
                <a:gd name="connsiteY9" fmla="*/ 1348175 h 1994709"/>
                <a:gd name="connsiteX10" fmla="*/ 1501303 w 1935565"/>
                <a:gd name="connsiteY10" fmla="*/ 0 h 1994709"/>
                <a:gd name="connsiteX11" fmla="*/ 902492 w 1935565"/>
                <a:gd name="connsiteY11" fmla="*/ 15331 h 1994709"/>
                <a:gd name="connsiteX0" fmla="*/ 902492 w 1935565"/>
                <a:gd name="connsiteY0" fmla="*/ 15331 h 1994709"/>
                <a:gd name="connsiteX1" fmla="*/ 481715 w 1935565"/>
                <a:gd name="connsiteY1" fmla="*/ 526945 h 1994709"/>
                <a:gd name="connsiteX2" fmla="*/ 204935 w 1935565"/>
                <a:gd name="connsiteY2" fmla="*/ 95652 h 1994709"/>
                <a:gd name="connsiteX3" fmla="*/ 0 w 1935565"/>
                <a:gd name="connsiteY3" fmla="*/ 220396 h 1994709"/>
                <a:gd name="connsiteX4" fmla="*/ 786995 w 1935565"/>
                <a:gd name="connsiteY4" fmla="*/ 656960 h 1994709"/>
                <a:gd name="connsiteX5" fmla="*/ 497521 w 1935565"/>
                <a:gd name="connsiteY5" fmla="*/ 1994709 h 1994709"/>
                <a:gd name="connsiteX6" fmla="*/ 1669693 w 1935565"/>
                <a:gd name="connsiteY6" fmla="*/ 1978920 h 1994709"/>
                <a:gd name="connsiteX7" fmla="*/ 1497516 w 1935565"/>
                <a:gd name="connsiteY7" fmla="*/ 542922 h 1994709"/>
                <a:gd name="connsiteX8" fmla="*/ 1633650 w 1935565"/>
                <a:gd name="connsiteY8" fmla="*/ 1259258 h 1994709"/>
                <a:gd name="connsiteX9" fmla="*/ 1784510 w 1935565"/>
                <a:gd name="connsiteY9" fmla="*/ 1348175 h 1994709"/>
                <a:gd name="connsiteX10" fmla="*/ 1501303 w 1935565"/>
                <a:gd name="connsiteY10" fmla="*/ 0 h 1994709"/>
                <a:gd name="connsiteX11" fmla="*/ 902492 w 1935565"/>
                <a:gd name="connsiteY11" fmla="*/ 15331 h 1994709"/>
                <a:gd name="connsiteX0" fmla="*/ 902492 w 1935565"/>
                <a:gd name="connsiteY0" fmla="*/ 15331 h 1994709"/>
                <a:gd name="connsiteX1" fmla="*/ 481715 w 1935565"/>
                <a:gd name="connsiteY1" fmla="*/ 526945 h 1994709"/>
                <a:gd name="connsiteX2" fmla="*/ 204935 w 1935565"/>
                <a:gd name="connsiteY2" fmla="*/ 95652 h 1994709"/>
                <a:gd name="connsiteX3" fmla="*/ 0 w 1935565"/>
                <a:gd name="connsiteY3" fmla="*/ 220396 h 1994709"/>
                <a:gd name="connsiteX4" fmla="*/ 786995 w 1935565"/>
                <a:gd name="connsiteY4" fmla="*/ 656960 h 1994709"/>
                <a:gd name="connsiteX5" fmla="*/ 497521 w 1935565"/>
                <a:gd name="connsiteY5" fmla="*/ 1994709 h 1994709"/>
                <a:gd name="connsiteX6" fmla="*/ 1669693 w 1935565"/>
                <a:gd name="connsiteY6" fmla="*/ 1978920 h 1994709"/>
                <a:gd name="connsiteX7" fmla="*/ 1497516 w 1935565"/>
                <a:gd name="connsiteY7" fmla="*/ 542922 h 1994709"/>
                <a:gd name="connsiteX8" fmla="*/ 1633650 w 1935565"/>
                <a:gd name="connsiteY8" fmla="*/ 1259258 h 1994709"/>
                <a:gd name="connsiteX9" fmla="*/ 1784510 w 1935565"/>
                <a:gd name="connsiteY9" fmla="*/ 1348175 h 1994709"/>
                <a:gd name="connsiteX10" fmla="*/ 1501303 w 1935565"/>
                <a:gd name="connsiteY10" fmla="*/ 0 h 1994709"/>
                <a:gd name="connsiteX11" fmla="*/ 902492 w 1935565"/>
                <a:gd name="connsiteY11" fmla="*/ 15331 h 1994709"/>
                <a:gd name="connsiteX0" fmla="*/ 896452 w 1929525"/>
                <a:gd name="connsiteY0" fmla="*/ 15331 h 1994709"/>
                <a:gd name="connsiteX1" fmla="*/ 475675 w 1929525"/>
                <a:gd name="connsiteY1" fmla="*/ 526945 h 1994709"/>
                <a:gd name="connsiteX2" fmla="*/ 198895 w 1929525"/>
                <a:gd name="connsiteY2" fmla="*/ 95652 h 1994709"/>
                <a:gd name="connsiteX3" fmla="*/ 0 w 1929525"/>
                <a:gd name="connsiteY3" fmla="*/ 145950 h 1994709"/>
                <a:gd name="connsiteX4" fmla="*/ 780955 w 1929525"/>
                <a:gd name="connsiteY4" fmla="*/ 656960 h 1994709"/>
                <a:gd name="connsiteX5" fmla="*/ 491481 w 1929525"/>
                <a:gd name="connsiteY5" fmla="*/ 1994709 h 1994709"/>
                <a:gd name="connsiteX6" fmla="*/ 1663653 w 1929525"/>
                <a:gd name="connsiteY6" fmla="*/ 1978920 h 1994709"/>
                <a:gd name="connsiteX7" fmla="*/ 1491476 w 1929525"/>
                <a:gd name="connsiteY7" fmla="*/ 542922 h 1994709"/>
                <a:gd name="connsiteX8" fmla="*/ 1627610 w 1929525"/>
                <a:gd name="connsiteY8" fmla="*/ 1259258 h 1994709"/>
                <a:gd name="connsiteX9" fmla="*/ 1778470 w 1929525"/>
                <a:gd name="connsiteY9" fmla="*/ 1348175 h 1994709"/>
                <a:gd name="connsiteX10" fmla="*/ 1495263 w 1929525"/>
                <a:gd name="connsiteY10" fmla="*/ 0 h 1994709"/>
                <a:gd name="connsiteX11" fmla="*/ 896452 w 1929525"/>
                <a:gd name="connsiteY11" fmla="*/ 15331 h 1994709"/>
                <a:gd name="connsiteX0" fmla="*/ 896452 w 1929525"/>
                <a:gd name="connsiteY0" fmla="*/ 15331 h 1994709"/>
                <a:gd name="connsiteX1" fmla="*/ 475675 w 1929525"/>
                <a:gd name="connsiteY1" fmla="*/ 526945 h 1994709"/>
                <a:gd name="connsiteX2" fmla="*/ 271504 w 1929525"/>
                <a:gd name="connsiteY2" fmla="*/ 121685 h 1994709"/>
                <a:gd name="connsiteX3" fmla="*/ 0 w 1929525"/>
                <a:gd name="connsiteY3" fmla="*/ 145950 h 1994709"/>
                <a:gd name="connsiteX4" fmla="*/ 780955 w 1929525"/>
                <a:gd name="connsiteY4" fmla="*/ 656960 h 1994709"/>
                <a:gd name="connsiteX5" fmla="*/ 491481 w 1929525"/>
                <a:gd name="connsiteY5" fmla="*/ 1994709 h 1994709"/>
                <a:gd name="connsiteX6" fmla="*/ 1663653 w 1929525"/>
                <a:gd name="connsiteY6" fmla="*/ 1978920 h 1994709"/>
                <a:gd name="connsiteX7" fmla="*/ 1491476 w 1929525"/>
                <a:gd name="connsiteY7" fmla="*/ 542922 h 1994709"/>
                <a:gd name="connsiteX8" fmla="*/ 1627610 w 1929525"/>
                <a:gd name="connsiteY8" fmla="*/ 1259258 h 1994709"/>
                <a:gd name="connsiteX9" fmla="*/ 1778470 w 1929525"/>
                <a:gd name="connsiteY9" fmla="*/ 1348175 h 1994709"/>
                <a:gd name="connsiteX10" fmla="*/ 1495263 w 1929525"/>
                <a:gd name="connsiteY10" fmla="*/ 0 h 1994709"/>
                <a:gd name="connsiteX11" fmla="*/ 896452 w 1929525"/>
                <a:gd name="connsiteY11" fmla="*/ 15331 h 1994709"/>
                <a:gd name="connsiteX0" fmla="*/ 896452 w 1929525"/>
                <a:gd name="connsiteY0" fmla="*/ 15331 h 1994709"/>
                <a:gd name="connsiteX1" fmla="*/ 475675 w 1929525"/>
                <a:gd name="connsiteY1" fmla="*/ 526945 h 1994709"/>
                <a:gd name="connsiteX2" fmla="*/ 221917 w 1929525"/>
                <a:gd name="connsiteY2" fmla="*/ 121561 h 1994709"/>
                <a:gd name="connsiteX3" fmla="*/ 0 w 1929525"/>
                <a:gd name="connsiteY3" fmla="*/ 145950 h 1994709"/>
                <a:gd name="connsiteX4" fmla="*/ 780955 w 1929525"/>
                <a:gd name="connsiteY4" fmla="*/ 656960 h 1994709"/>
                <a:gd name="connsiteX5" fmla="*/ 491481 w 1929525"/>
                <a:gd name="connsiteY5" fmla="*/ 1994709 h 1994709"/>
                <a:gd name="connsiteX6" fmla="*/ 1663653 w 1929525"/>
                <a:gd name="connsiteY6" fmla="*/ 1978920 h 1994709"/>
                <a:gd name="connsiteX7" fmla="*/ 1491476 w 1929525"/>
                <a:gd name="connsiteY7" fmla="*/ 542922 h 1994709"/>
                <a:gd name="connsiteX8" fmla="*/ 1627610 w 1929525"/>
                <a:gd name="connsiteY8" fmla="*/ 1259258 h 1994709"/>
                <a:gd name="connsiteX9" fmla="*/ 1778470 w 1929525"/>
                <a:gd name="connsiteY9" fmla="*/ 1348175 h 1994709"/>
                <a:gd name="connsiteX10" fmla="*/ 1495263 w 1929525"/>
                <a:gd name="connsiteY10" fmla="*/ 0 h 1994709"/>
                <a:gd name="connsiteX11" fmla="*/ 896452 w 1929525"/>
                <a:gd name="connsiteY11" fmla="*/ 15331 h 1994709"/>
                <a:gd name="connsiteX0" fmla="*/ 896452 w 1929525"/>
                <a:gd name="connsiteY0" fmla="*/ 15331 h 1994709"/>
                <a:gd name="connsiteX1" fmla="*/ 475675 w 1929525"/>
                <a:gd name="connsiteY1" fmla="*/ 526945 h 1994709"/>
                <a:gd name="connsiteX2" fmla="*/ 221917 w 1929525"/>
                <a:gd name="connsiteY2" fmla="*/ 121561 h 1994709"/>
                <a:gd name="connsiteX3" fmla="*/ 0 w 1929525"/>
                <a:gd name="connsiteY3" fmla="*/ 145950 h 1994709"/>
                <a:gd name="connsiteX4" fmla="*/ 780955 w 1929525"/>
                <a:gd name="connsiteY4" fmla="*/ 656960 h 1994709"/>
                <a:gd name="connsiteX5" fmla="*/ 491481 w 1929525"/>
                <a:gd name="connsiteY5" fmla="*/ 1994709 h 1994709"/>
                <a:gd name="connsiteX6" fmla="*/ 1663653 w 1929525"/>
                <a:gd name="connsiteY6" fmla="*/ 1978920 h 1994709"/>
                <a:gd name="connsiteX7" fmla="*/ 1491476 w 1929525"/>
                <a:gd name="connsiteY7" fmla="*/ 542922 h 1994709"/>
                <a:gd name="connsiteX8" fmla="*/ 1627610 w 1929525"/>
                <a:gd name="connsiteY8" fmla="*/ 1259258 h 1994709"/>
                <a:gd name="connsiteX9" fmla="*/ 1778470 w 1929525"/>
                <a:gd name="connsiteY9" fmla="*/ 1348175 h 1994709"/>
                <a:gd name="connsiteX10" fmla="*/ 1495263 w 1929525"/>
                <a:gd name="connsiteY10" fmla="*/ 0 h 1994709"/>
                <a:gd name="connsiteX11" fmla="*/ 896452 w 1929525"/>
                <a:gd name="connsiteY11" fmla="*/ 15331 h 1994709"/>
                <a:gd name="connsiteX0" fmla="*/ 896452 w 1929525"/>
                <a:gd name="connsiteY0" fmla="*/ 15331 h 1994709"/>
                <a:gd name="connsiteX1" fmla="*/ 475675 w 1929525"/>
                <a:gd name="connsiteY1" fmla="*/ 526945 h 1994709"/>
                <a:gd name="connsiteX2" fmla="*/ 221917 w 1929525"/>
                <a:gd name="connsiteY2" fmla="*/ 121561 h 1994709"/>
                <a:gd name="connsiteX3" fmla="*/ 0 w 1929525"/>
                <a:gd name="connsiteY3" fmla="*/ 145950 h 1994709"/>
                <a:gd name="connsiteX4" fmla="*/ 780955 w 1929525"/>
                <a:gd name="connsiteY4" fmla="*/ 656960 h 1994709"/>
                <a:gd name="connsiteX5" fmla="*/ 491481 w 1929525"/>
                <a:gd name="connsiteY5" fmla="*/ 1994709 h 1994709"/>
                <a:gd name="connsiteX6" fmla="*/ 1663653 w 1929525"/>
                <a:gd name="connsiteY6" fmla="*/ 1978920 h 1994709"/>
                <a:gd name="connsiteX7" fmla="*/ 1491476 w 1929525"/>
                <a:gd name="connsiteY7" fmla="*/ 542922 h 1994709"/>
                <a:gd name="connsiteX8" fmla="*/ 1627610 w 1929525"/>
                <a:gd name="connsiteY8" fmla="*/ 1259258 h 1994709"/>
                <a:gd name="connsiteX9" fmla="*/ 1778470 w 1929525"/>
                <a:gd name="connsiteY9" fmla="*/ 1348175 h 1994709"/>
                <a:gd name="connsiteX10" fmla="*/ 1495263 w 1929525"/>
                <a:gd name="connsiteY10" fmla="*/ 0 h 1994709"/>
                <a:gd name="connsiteX11" fmla="*/ 896452 w 1929525"/>
                <a:gd name="connsiteY11" fmla="*/ 15331 h 1994709"/>
                <a:gd name="connsiteX0" fmla="*/ 896452 w 1929525"/>
                <a:gd name="connsiteY0" fmla="*/ 15331 h 1994709"/>
                <a:gd name="connsiteX1" fmla="*/ 475675 w 1929525"/>
                <a:gd name="connsiteY1" fmla="*/ 526945 h 1994709"/>
                <a:gd name="connsiteX2" fmla="*/ 221917 w 1929525"/>
                <a:gd name="connsiteY2" fmla="*/ 121561 h 1994709"/>
                <a:gd name="connsiteX3" fmla="*/ 0 w 1929525"/>
                <a:gd name="connsiteY3" fmla="*/ 145950 h 1994709"/>
                <a:gd name="connsiteX4" fmla="*/ 780955 w 1929525"/>
                <a:gd name="connsiteY4" fmla="*/ 656960 h 1994709"/>
                <a:gd name="connsiteX5" fmla="*/ 491481 w 1929525"/>
                <a:gd name="connsiteY5" fmla="*/ 1994709 h 1994709"/>
                <a:gd name="connsiteX6" fmla="*/ 1663653 w 1929525"/>
                <a:gd name="connsiteY6" fmla="*/ 1978920 h 1994709"/>
                <a:gd name="connsiteX7" fmla="*/ 1491476 w 1929525"/>
                <a:gd name="connsiteY7" fmla="*/ 542922 h 1994709"/>
                <a:gd name="connsiteX8" fmla="*/ 1627610 w 1929525"/>
                <a:gd name="connsiteY8" fmla="*/ 1259258 h 1994709"/>
                <a:gd name="connsiteX9" fmla="*/ 1778470 w 1929525"/>
                <a:gd name="connsiteY9" fmla="*/ 1348175 h 1994709"/>
                <a:gd name="connsiteX10" fmla="*/ 1495263 w 1929525"/>
                <a:gd name="connsiteY10" fmla="*/ 0 h 1994709"/>
                <a:gd name="connsiteX11" fmla="*/ 896452 w 1929525"/>
                <a:gd name="connsiteY11" fmla="*/ 15331 h 1994709"/>
                <a:gd name="connsiteX0" fmla="*/ 834768 w 1867841"/>
                <a:gd name="connsiteY0" fmla="*/ 15331 h 1994709"/>
                <a:gd name="connsiteX1" fmla="*/ 413991 w 1867841"/>
                <a:gd name="connsiteY1" fmla="*/ 526945 h 1994709"/>
                <a:gd name="connsiteX2" fmla="*/ 160233 w 1867841"/>
                <a:gd name="connsiteY2" fmla="*/ 121561 h 1994709"/>
                <a:gd name="connsiteX3" fmla="*/ 0 w 1867841"/>
                <a:gd name="connsiteY3" fmla="*/ 119766 h 1994709"/>
                <a:gd name="connsiteX4" fmla="*/ 719271 w 1867841"/>
                <a:gd name="connsiteY4" fmla="*/ 656960 h 1994709"/>
                <a:gd name="connsiteX5" fmla="*/ 429797 w 1867841"/>
                <a:gd name="connsiteY5" fmla="*/ 1994709 h 1994709"/>
                <a:gd name="connsiteX6" fmla="*/ 1601969 w 1867841"/>
                <a:gd name="connsiteY6" fmla="*/ 1978920 h 1994709"/>
                <a:gd name="connsiteX7" fmla="*/ 1429792 w 1867841"/>
                <a:gd name="connsiteY7" fmla="*/ 542922 h 1994709"/>
                <a:gd name="connsiteX8" fmla="*/ 1565926 w 1867841"/>
                <a:gd name="connsiteY8" fmla="*/ 1259258 h 1994709"/>
                <a:gd name="connsiteX9" fmla="*/ 1716786 w 1867841"/>
                <a:gd name="connsiteY9" fmla="*/ 1348175 h 1994709"/>
                <a:gd name="connsiteX10" fmla="*/ 1433579 w 1867841"/>
                <a:gd name="connsiteY10" fmla="*/ 0 h 1994709"/>
                <a:gd name="connsiteX11" fmla="*/ 834768 w 1867841"/>
                <a:gd name="connsiteY11" fmla="*/ 15331 h 1994709"/>
                <a:gd name="connsiteX0" fmla="*/ 835858 w 1868931"/>
                <a:gd name="connsiteY0" fmla="*/ 15331 h 1994709"/>
                <a:gd name="connsiteX1" fmla="*/ 415081 w 1868931"/>
                <a:gd name="connsiteY1" fmla="*/ 526945 h 1994709"/>
                <a:gd name="connsiteX2" fmla="*/ 161323 w 1868931"/>
                <a:gd name="connsiteY2" fmla="*/ 121561 h 1994709"/>
                <a:gd name="connsiteX3" fmla="*/ 1090 w 1868931"/>
                <a:gd name="connsiteY3" fmla="*/ 119766 h 1994709"/>
                <a:gd name="connsiteX4" fmla="*/ 720361 w 1868931"/>
                <a:gd name="connsiteY4" fmla="*/ 656960 h 1994709"/>
                <a:gd name="connsiteX5" fmla="*/ 430887 w 1868931"/>
                <a:gd name="connsiteY5" fmla="*/ 1994709 h 1994709"/>
                <a:gd name="connsiteX6" fmla="*/ 1603059 w 1868931"/>
                <a:gd name="connsiteY6" fmla="*/ 1978920 h 1994709"/>
                <a:gd name="connsiteX7" fmla="*/ 1430882 w 1868931"/>
                <a:gd name="connsiteY7" fmla="*/ 542922 h 1994709"/>
                <a:gd name="connsiteX8" fmla="*/ 1567016 w 1868931"/>
                <a:gd name="connsiteY8" fmla="*/ 1259258 h 1994709"/>
                <a:gd name="connsiteX9" fmla="*/ 1717876 w 1868931"/>
                <a:gd name="connsiteY9" fmla="*/ 1348175 h 1994709"/>
                <a:gd name="connsiteX10" fmla="*/ 1434669 w 1868931"/>
                <a:gd name="connsiteY10" fmla="*/ 0 h 1994709"/>
                <a:gd name="connsiteX11" fmla="*/ 835858 w 1868931"/>
                <a:gd name="connsiteY11" fmla="*/ 15331 h 199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931" h="1994709">
                  <a:moveTo>
                    <a:pt x="835858" y="15331"/>
                  </a:moveTo>
                  <a:cubicBezTo>
                    <a:pt x="450215" y="80086"/>
                    <a:pt x="683183" y="501975"/>
                    <a:pt x="415081" y="526945"/>
                  </a:cubicBezTo>
                  <a:cubicBezTo>
                    <a:pt x="146543" y="558686"/>
                    <a:pt x="128833" y="258756"/>
                    <a:pt x="161323" y="121561"/>
                  </a:cubicBezTo>
                  <a:lnTo>
                    <a:pt x="1090" y="119766"/>
                  </a:lnTo>
                  <a:cubicBezTo>
                    <a:pt x="-24334" y="762271"/>
                    <a:pt x="400237" y="909291"/>
                    <a:pt x="720361" y="656960"/>
                  </a:cubicBezTo>
                  <a:cubicBezTo>
                    <a:pt x="761359" y="1121499"/>
                    <a:pt x="577779" y="1693008"/>
                    <a:pt x="430887" y="1994709"/>
                  </a:cubicBezTo>
                  <a:lnTo>
                    <a:pt x="1603059" y="1978920"/>
                  </a:lnTo>
                  <a:cubicBezTo>
                    <a:pt x="1407881" y="1575410"/>
                    <a:pt x="1388066" y="1497577"/>
                    <a:pt x="1430882" y="542922"/>
                  </a:cubicBezTo>
                  <a:cubicBezTo>
                    <a:pt x="1723141" y="798430"/>
                    <a:pt x="1693537" y="1046940"/>
                    <a:pt x="1567016" y="1259258"/>
                  </a:cubicBezTo>
                  <a:cubicBezTo>
                    <a:pt x="1597474" y="1305687"/>
                    <a:pt x="1660804" y="1349939"/>
                    <a:pt x="1717876" y="1348175"/>
                  </a:cubicBezTo>
                  <a:cubicBezTo>
                    <a:pt x="2000119" y="897858"/>
                    <a:pt x="1876257" y="462528"/>
                    <a:pt x="1434669" y="0"/>
                  </a:cubicBezTo>
                  <a:lnTo>
                    <a:pt x="835858" y="15331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4763457" y="3281676"/>
              <a:ext cx="647322" cy="2839767"/>
            </a:xfrm>
            <a:custGeom>
              <a:avLst/>
              <a:gdLst>
                <a:gd name="connsiteX0" fmla="*/ 12526 w 663879"/>
                <a:gd name="connsiteY0" fmla="*/ 0 h 2830882"/>
                <a:gd name="connsiteX1" fmla="*/ 0 w 663879"/>
                <a:gd name="connsiteY1" fmla="*/ 2830882 h 2830882"/>
                <a:gd name="connsiteX2" fmla="*/ 601249 w 663879"/>
                <a:gd name="connsiteY2" fmla="*/ 2818356 h 2830882"/>
                <a:gd name="connsiteX3" fmla="*/ 663879 w 663879"/>
                <a:gd name="connsiteY3" fmla="*/ 0 h 2830882"/>
                <a:gd name="connsiteX4" fmla="*/ 12526 w 663879"/>
                <a:gd name="connsiteY4" fmla="*/ 0 h 2830882"/>
                <a:gd name="connsiteX0" fmla="*/ 12526 w 663879"/>
                <a:gd name="connsiteY0" fmla="*/ 0 h 2830882"/>
                <a:gd name="connsiteX1" fmla="*/ 0 w 663879"/>
                <a:gd name="connsiteY1" fmla="*/ 2830882 h 2830882"/>
                <a:gd name="connsiteX2" fmla="*/ 601249 w 663879"/>
                <a:gd name="connsiteY2" fmla="*/ 2818356 h 2830882"/>
                <a:gd name="connsiteX3" fmla="*/ 663879 w 663879"/>
                <a:gd name="connsiteY3" fmla="*/ 0 h 2830882"/>
                <a:gd name="connsiteX4" fmla="*/ 12526 w 663879"/>
                <a:gd name="connsiteY4" fmla="*/ 0 h 2830882"/>
                <a:gd name="connsiteX0" fmla="*/ 150312 w 801665"/>
                <a:gd name="connsiteY0" fmla="*/ 0 h 2818356"/>
                <a:gd name="connsiteX1" fmla="*/ 0 w 801665"/>
                <a:gd name="connsiteY1" fmla="*/ 2805830 h 2818356"/>
                <a:gd name="connsiteX2" fmla="*/ 739035 w 801665"/>
                <a:gd name="connsiteY2" fmla="*/ 2818356 h 2818356"/>
                <a:gd name="connsiteX3" fmla="*/ 801665 w 801665"/>
                <a:gd name="connsiteY3" fmla="*/ 0 h 2818356"/>
                <a:gd name="connsiteX4" fmla="*/ 150312 w 801665"/>
                <a:gd name="connsiteY4" fmla="*/ 0 h 2818356"/>
                <a:gd name="connsiteX0" fmla="*/ 150312 w 801665"/>
                <a:gd name="connsiteY0" fmla="*/ 0 h 2818356"/>
                <a:gd name="connsiteX1" fmla="*/ 0 w 801665"/>
                <a:gd name="connsiteY1" fmla="*/ 2805830 h 2818356"/>
                <a:gd name="connsiteX2" fmla="*/ 563670 w 801665"/>
                <a:gd name="connsiteY2" fmla="*/ 2818356 h 2818356"/>
                <a:gd name="connsiteX3" fmla="*/ 801665 w 801665"/>
                <a:gd name="connsiteY3" fmla="*/ 0 h 2818356"/>
                <a:gd name="connsiteX4" fmla="*/ 150312 w 801665"/>
                <a:gd name="connsiteY4" fmla="*/ 0 h 2818356"/>
                <a:gd name="connsiteX0" fmla="*/ 150312 w 801665"/>
                <a:gd name="connsiteY0" fmla="*/ 0 h 2805830"/>
                <a:gd name="connsiteX1" fmla="*/ 0 w 801665"/>
                <a:gd name="connsiteY1" fmla="*/ 2805830 h 2805830"/>
                <a:gd name="connsiteX2" fmla="*/ 463462 w 801665"/>
                <a:gd name="connsiteY2" fmla="*/ 2805830 h 2805830"/>
                <a:gd name="connsiteX3" fmla="*/ 801665 w 801665"/>
                <a:gd name="connsiteY3" fmla="*/ 0 h 2805830"/>
                <a:gd name="connsiteX4" fmla="*/ 150312 w 801665"/>
                <a:gd name="connsiteY4" fmla="*/ 0 h 2805830"/>
                <a:gd name="connsiteX0" fmla="*/ 150312 w 801665"/>
                <a:gd name="connsiteY0" fmla="*/ 0 h 2862167"/>
                <a:gd name="connsiteX1" fmla="*/ 0 w 801665"/>
                <a:gd name="connsiteY1" fmla="*/ 2805830 h 2862167"/>
                <a:gd name="connsiteX2" fmla="*/ 381122 w 801665"/>
                <a:gd name="connsiteY2" fmla="*/ 2862167 h 2862167"/>
                <a:gd name="connsiteX3" fmla="*/ 801665 w 801665"/>
                <a:gd name="connsiteY3" fmla="*/ 0 h 2862167"/>
                <a:gd name="connsiteX4" fmla="*/ 150312 w 801665"/>
                <a:gd name="connsiteY4" fmla="*/ 0 h 2862167"/>
                <a:gd name="connsiteX0" fmla="*/ 0 w 651353"/>
                <a:gd name="connsiteY0" fmla="*/ 0 h 2862167"/>
                <a:gd name="connsiteX1" fmla="*/ 4324 w 651353"/>
                <a:gd name="connsiteY1" fmla="*/ 2802540 h 2862167"/>
                <a:gd name="connsiteX2" fmla="*/ 230810 w 651353"/>
                <a:gd name="connsiteY2" fmla="*/ 2862167 h 2862167"/>
                <a:gd name="connsiteX3" fmla="*/ 651353 w 651353"/>
                <a:gd name="connsiteY3" fmla="*/ 0 h 2862167"/>
                <a:gd name="connsiteX4" fmla="*/ 0 w 651353"/>
                <a:gd name="connsiteY4" fmla="*/ 0 h 286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353" h="2862167">
                  <a:moveTo>
                    <a:pt x="0" y="0"/>
                  </a:moveTo>
                  <a:cubicBezTo>
                    <a:pt x="208768" y="1056361"/>
                    <a:pt x="8499" y="1858913"/>
                    <a:pt x="4324" y="2802540"/>
                  </a:cubicBezTo>
                  <a:lnTo>
                    <a:pt x="230810" y="2862167"/>
                  </a:lnTo>
                  <a:lnTo>
                    <a:pt x="6513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5099809" y="3300737"/>
              <a:ext cx="856751" cy="2776233"/>
            </a:xfrm>
            <a:custGeom>
              <a:avLst/>
              <a:gdLst>
                <a:gd name="connsiteX0" fmla="*/ 12526 w 663879"/>
                <a:gd name="connsiteY0" fmla="*/ 0 h 2830882"/>
                <a:gd name="connsiteX1" fmla="*/ 0 w 663879"/>
                <a:gd name="connsiteY1" fmla="*/ 2830882 h 2830882"/>
                <a:gd name="connsiteX2" fmla="*/ 601249 w 663879"/>
                <a:gd name="connsiteY2" fmla="*/ 2818356 h 2830882"/>
                <a:gd name="connsiteX3" fmla="*/ 663879 w 663879"/>
                <a:gd name="connsiteY3" fmla="*/ 0 h 2830882"/>
                <a:gd name="connsiteX4" fmla="*/ 12526 w 663879"/>
                <a:gd name="connsiteY4" fmla="*/ 0 h 2830882"/>
                <a:gd name="connsiteX0" fmla="*/ 62 w 651415"/>
                <a:gd name="connsiteY0" fmla="*/ 0 h 2830882"/>
                <a:gd name="connsiteX1" fmla="*/ 200479 w 651415"/>
                <a:gd name="connsiteY1" fmla="*/ 2830882 h 2830882"/>
                <a:gd name="connsiteX2" fmla="*/ 588785 w 651415"/>
                <a:gd name="connsiteY2" fmla="*/ 2818356 h 2830882"/>
                <a:gd name="connsiteX3" fmla="*/ 651415 w 651415"/>
                <a:gd name="connsiteY3" fmla="*/ 0 h 2830882"/>
                <a:gd name="connsiteX4" fmla="*/ 62 w 651415"/>
                <a:gd name="connsiteY4" fmla="*/ 0 h 2830882"/>
                <a:gd name="connsiteX0" fmla="*/ 39 w 651392"/>
                <a:gd name="connsiteY0" fmla="*/ 0 h 2818356"/>
                <a:gd name="connsiteX1" fmla="*/ 325482 w 651392"/>
                <a:gd name="connsiteY1" fmla="*/ 2778240 h 2818356"/>
                <a:gd name="connsiteX2" fmla="*/ 588762 w 651392"/>
                <a:gd name="connsiteY2" fmla="*/ 2818356 h 2818356"/>
                <a:gd name="connsiteX3" fmla="*/ 651392 w 651392"/>
                <a:gd name="connsiteY3" fmla="*/ 0 h 2818356"/>
                <a:gd name="connsiteX4" fmla="*/ 39 w 651392"/>
                <a:gd name="connsiteY4" fmla="*/ 0 h 2818356"/>
                <a:gd name="connsiteX0" fmla="*/ 39 w 651392"/>
                <a:gd name="connsiteY0" fmla="*/ 0 h 2798615"/>
                <a:gd name="connsiteX1" fmla="*/ 325482 w 651392"/>
                <a:gd name="connsiteY1" fmla="*/ 2778240 h 2798615"/>
                <a:gd name="connsiteX2" fmla="*/ 549281 w 651392"/>
                <a:gd name="connsiteY2" fmla="*/ 2798615 h 2798615"/>
                <a:gd name="connsiteX3" fmla="*/ 651392 w 651392"/>
                <a:gd name="connsiteY3" fmla="*/ 0 h 2798615"/>
                <a:gd name="connsiteX4" fmla="*/ 39 w 651392"/>
                <a:gd name="connsiteY4" fmla="*/ 0 h 2798615"/>
                <a:gd name="connsiteX0" fmla="*/ 39 w 651392"/>
                <a:gd name="connsiteY0" fmla="*/ 0 h 2798615"/>
                <a:gd name="connsiteX1" fmla="*/ 325482 w 651392"/>
                <a:gd name="connsiteY1" fmla="*/ 2778240 h 2798615"/>
                <a:gd name="connsiteX2" fmla="*/ 549281 w 651392"/>
                <a:gd name="connsiteY2" fmla="*/ 2798615 h 2798615"/>
                <a:gd name="connsiteX3" fmla="*/ 612836 w 651392"/>
                <a:gd name="connsiteY3" fmla="*/ 1338863 h 2798615"/>
                <a:gd name="connsiteX4" fmla="*/ 651392 w 651392"/>
                <a:gd name="connsiteY4" fmla="*/ 0 h 2798615"/>
                <a:gd name="connsiteX5" fmla="*/ 39 w 651392"/>
                <a:gd name="connsiteY5" fmla="*/ 0 h 2798615"/>
                <a:gd name="connsiteX0" fmla="*/ 39 w 856753"/>
                <a:gd name="connsiteY0" fmla="*/ 0 h 2798615"/>
                <a:gd name="connsiteX1" fmla="*/ 325482 w 856753"/>
                <a:gd name="connsiteY1" fmla="*/ 2778240 h 2798615"/>
                <a:gd name="connsiteX2" fmla="*/ 549281 w 856753"/>
                <a:gd name="connsiteY2" fmla="*/ 2798615 h 2798615"/>
                <a:gd name="connsiteX3" fmla="*/ 856753 w 856753"/>
                <a:gd name="connsiteY3" fmla="*/ 1442058 h 2798615"/>
                <a:gd name="connsiteX4" fmla="*/ 651392 w 856753"/>
                <a:gd name="connsiteY4" fmla="*/ 0 h 2798615"/>
                <a:gd name="connsiteX5" fmla="*/ 39 w 856753"/>
                <a:gd name="connsiteY5" fmla="*/ 0 h 2798615"/>
                <a:gd name="connsiteX0" fmla="*/ 19404 w 876118"/>
                <a:gd name="connsiteY0" fmla="*/ 0 h 2798615"/>
                <a:gd name="connsiteX1" fmla="*/ 186584 w 876118"/>
                <a:gd name="connsiteY1" fmla="*/ 1418605 h 2798615"/>
                <a:gd name="connsiteX2" fmla="*/ 344847 w 876118"/>
                <a:gd name="connsiteY2" fmla="*/ 2778240 h 2798615"/>
                <a:gd name="connsiteX3" fmla="*/ 568646 w 876118"/>
                <a:gd name="connsiteY3" fmla="*/ 2798615 h 2798615"/>
                <a:gd name="connsiteX4" fmla="*/ 876118 w 876118"/>
                <a:gd name="connsiteY4" fmla="*/ 1442058 h 2798615"/>
                <a:gd name="connsiteX5" fmla="*/ 670757 w 876118"/>
                <a:gd name="connsiteY5" fmla="*/ 0 h 2798615"/>
                <a:gd name="connsiteX6" fmla="*/ 19404 w 876118"/>
                <a:gd name="connsiteY6" fmla="*/ 0 h 2798615"/>
                <a:gd name="connsiteX0" fmla="*/ 9043 w 865757"/>
                <a:gd name="connsiteY0" fmla="*/ 0 h 2798615"/>
                <a:gd name="connsiteX1" fmla="*/ 467047 w 865757"/>
                <a:gd name="connsiteY1" fmla="*/ 1367007 h 2798615"/>
                <a:gd name="connsiteX2" fmla="*/ 334486 w 865757"/>
                <a:gd name="connsiteY2" fmla="*/ 2778240 h 2798615"/>
                <a:gd name="connsiteX3" fmla="*/ 558285 w 865757"/>
                <a:gd name="connsiteY3" fmla="*/ 2798615 h 2798615"/>
                <a:gd name="connsiteX4" fmla="*/ 865757 w 865757"/>
                <a:gd name="connsiteY4" fmla="*/ 1442058 h 2798615"/>
                <a:gd name="connsiteX5" fmla="*/ 660396 w 865757"/>
                <a:gd name="connsiteY5" fmla="*/ 0 h 2798615"/>
                <a:gd name="connsiteX6" fmla="*/ 9043 w 865757"/>
                <a:gd name="connsiteY6" fmla="*/ 0 h 279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757" h="2798615">
                  <a:moveTo>
                    <a:pt x="9043" y="0"/>
                  </a:moveTo>
                  <a:cubicBezTo>
                    <a:pt x="-71652" y="236434"/>
                    <a:pt x="412807" y="903967"/>
                    <a:pt x="467047" y="1367007"/>
                  </a:cubicBezTo>
                  <a:cubicBezTo>
                    <a:pt x="521287" y="1830047"/>
                    <a:pt x="270809" y="2548238"/>
                    <a:pt x="334486" y="2778240"/>
                  </a:cubicBezTo>
                  <a:lnTo>
                    <a:pt x="558285" y="2798615"/>
                  </a:lnTo>
                  <a:lnTo>
                    <a:pt x="865757" y="1442058"/>
                  </a:lnTo>
                  <a:lnTo>
                    <a:pt x="660396" y="0"/>
                  </a:lnTo>
                  <a:lnTo>
                    <a:pt x="9043" y="0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5436164" y="6000735"/>
              <a:ext cx="437892" cy="203294"/>
            </a:xfrm>
            <a:custGeom>
              <a:avLst/>
              <a:gdLst>
                <a:gd name="connsiteX0" fmla="*/ 0 w 404388"/>
                <a:gd name="connsiteY0" fmla="*/ 48285 h 190123"/>
                <a:gd name="connsiteX1" fmla="*/ 0 w 404388"/>
                <a:gd name="connsiteY1" fmla="*/ 178051 h 190123"/>
                <a:gd name="connsiteX2" fmla="*/ 404388 w 404388"/>
                <a:gd name="connsiteY2" fmla="*/ 190123 h 190123"/>
                <a:gd name="connsiteX3" fmla="*/ 105624 w 404388"/>
                <a:gd name="connsiteY3" fmla="*/ 0 h 190123"/>
                <a:gd name="connsiteX4" fmla="*/ 0 w 404388"/>
                <a:gd name="connsiteY4" fmla="*/ 48285 h 19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388" h="190123">
                  <a:moveTo>
                    <a:pt x="0" y="48285"/>
                  </a:moveTo>
                  <a:lnTo>
                    <a:pt x="0" y="178051"/>
                  </a:lnTo>
                  <a:lnTo>
                    <a:pt x="404388" y="190123"/>
                  </a:lnTo>
                  <a:lnTo>
                    <a:pt x="105624" y="0"/>
                  </a:lnTo>
                  <a:lnTo>
                    <a:pt x="0" y="48285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4769802" y="6000735"/>
              <a:ext cx="437896" cy="203294"/>
            </a:xfrm>
            <a:custGeom>
              <a:avLst/>
              <a:gdLst>
                <a:gd name="connsiteX0" fmla="*/ 0 w 404388"/>
                <a:gd name="connsiteY0" fmla="*/ 48285 h 190123"/>
                <a:gd name="connsiteX1" fmla="*/ 0 w 404388"/>
                <a:gd name="connsiteY1" fmla="*/ 178051 h 190123"/>
                <a:gd name="connsiteX2" fmla="*/ 404388 w 404388"/>
                <a:gd name="connsiteY2" fmla="*/ 190123 h 190123"/>
                <a:gd name="connsiteX3" fmla="*/ 105624 w 404388"/>
                <a:gd name="connsiteY3" fmla="*/ 0 h 190123"/>
                <a:gd name="connsiteX4" fmla="*/ 0 w 404388"/>
                <a:gd name="connsiteY4" fmla="*/ 48285 h 19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388" h="190123">
                  <a:moveTo>
                    <a:pt x="0" y="48285"/>
                  </a:moveTo>
                  <a:lnTo>
                    <a:pt x="0" y="178051"/>
                  </a:lnTo>
                  <a:lnTo>
                    <a:pt x="404388" y="190123"/>
                  </a:lnTo>
                  <a:lnTo>
                    <a:pt x="105624" y="0"/>
                  </a:lnTo>
                  <a:lnTo>
                    <a:pt x="0" y="48285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847489" flipH="1">
              <a:off x="5302890" y="1382149"/>
              <a:ext cx="647322" cy="349410"/>
            </a:xfrm>
            <a:custGeom>
              <a:avLst/>
              <a:gdLst>
                <a:gd name="connsiteX0" fmla="*/ 0 w 597877"/>
                <a:gd name="connsiteY0" fmla="*/ 27354 h 324339"/>
                <a:gd name="connsiteX1" fmla="*/ 144584 w 597877"/>
                <a:gd name="connsiteY1" fmla="*/ 324339 h 324339"/>
                <a:gd name="connsiteX2" fmla="*/ 590061 w 597877"/>
                <a:gd name="connsiteY2" fmla="*/ 78154 h 324339"/>
                <a:gd name="connsiteX3" fmla="*/ 597877 w 597877"/>
                <a:gd name="connsiteY3" fmla="*/ 0 h 324339"/>
                <a:gd name="connsiteX4" fmla="*/ 0 w 597877"/>
                <a:gd name="connsiteY4" fmla="*/ 27354 h 32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877" h="324339">
                  <a:moveTo>
                    <a:pt x="0" y="27354"/>
                  </a:moveTo>
                  <a:lnTo>
                    <a:pt x="144584" y="324339"/>
                  </a:lnTo>
                  <a:lnTo>
                    <a:pt x="590061" y="78154"/>
                  </a:lnTo>
                  <a:lnTo>
                    <a:pt x="597877" y="0"/>
                  </a:lnTo>
                  <a:lnTo>
                    <a:pt x="0" y="273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9809436" flipH="1">
              <a:off x="4769802" y="2614619"/>
              <a:ext cx="171352" cy="241412"/>
            </a:xfrm>
            <a:custGeom>
              <a:avLst/>
              <a:gdLst>
                <a:gd name="connsiteX0" fmla="*/ 0 w 114813"/>
                <a:gd name="connsiteY0" fmla="*/ 61507 h 307534"/>
                <a:gd name="connsiteX1" fmla="*/ 12301 w 114813"/>
                <a:gd name="connsiteY1" fmla="*/ 307534 h 307534"/>
                <a:gd name="connsiteX2" fmla="*/ 106612 w 114813"/>
                <a:gd name="connsiteY2" fmla="*/ 262429 h 307534"/>
                <a:gd name="connsiteX3" fmla="*/ 114813 w 114813"/>
                <a:gd name="connsiteY3" fmla="*/ 0 h 307534"/>
                <a:gd name="connsiteX4" fmla="*/ 0 w 114813"/>
                <a:gd name="connsiteY4" fmla="*/ 61507 h 307534"/>
                <a:gd name="connsiteX0" fmla="*/ 0 w 114813"/>
                <a:gd name="connsiteY0" fmla="*/ 61507 h 342500"/>
                <a:gd name="connsiteX1" fmla="*/ 12301 w 114813"/>
                <a:gd name="connsiteY1" fmla="*/ 307534 h 342500"/>
                <a:gd name="connsiteX2" fmla="*/ 106612 w 114813"/>
                <a:gd name="connsiteY2" fmla="*/ 262429 h 342500"/>
                <a:gd name="connsiteX3" fmla="*/ 114813 w 114813"/>
                <a:gd name="connsiteY3" fmla="*/ 0 h 342500"/>
                <a:gd name="connsiteX4" fmla="*/ 0 w 114813"/>
                <a:gd name="connsiteY4" fmla="*/ 61507 h 342500"/>
                <a:gd name="connsiteX0" fmla="*/ 0 w 114813"/>
                <a:gd name="connsiteY0" fmla="*/ 61507 h 377382"/>
                <a:gd name="connsiteX1" fmla="*/ 12301 w 114813"/>
                <a:gd name="connsiteY1" fmla="*/ 307534 h 377382"/>
                <a:gd name="connsiteX2" fmla="*/ 106612 w 114813"/>
                <a:gd name="connsiteY2" fmla="*/ 262429 h 377382"/>
                <a:gd name="connsiteX3" fmla="*/ 114813 w 114813"/>
                <a:gd name="connsiteY3" fmla="*/ 0 h 377382"/>
                <a:gd name="connsiteX4" fmla="*/ 0 w 114813"/>
                <a:gd name="connsiteY4" fmla="*/ 61507 h 3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13" h="377382">
                  <a:moveTo>
                    <a:pt x="0" y="61507"/>
                  </a:moveTo>
                  <a:lnTo>
                    <a:pt x="12301" y="307534"/>
                  </a:lnTo>
                  <a:cubicBezTo>
                    <a:pt x="19136" y="395010"/>
                    <a:pt x="99778" y="420980"/>
                    <a:pt x="106612" y="262429"/>
                  </a:cubicBezTo>
                  <a:lnTo>
                    <a:pt x="114813" y="0"/>
                  </a:lnTo>
                  <a:lnTo>
                    <a:pt x="0" y="61507"/>
                  </a:lnTo>
                  <a:close/>
                </a:path>
              </a:pathLst>
            </a:custGeom>
            <a:solidFill>
              <a:srgbClr val="FBC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5715401" y="1877678"/>
              <a:ext cx="69807" cy="6988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5677323" y="2087323"/>
              <a:ext cx="76155" cy="762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5639245" y="2303323"/>
              <a:ext cx="76155" cy="762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  <a:latin typeface="IrisUPC" pitchFamily="34" charset="-34"/>
                <a:cs typeface="IrisUPC" pitchFamily="34" charset="-34"/>
              </a:endParaRPr>
            </a:p>
          </p:txBody>
        </p:sp>
      </p:grpSp>
      <p:grpSp>
        <p:nvGrpSpPr>
          <p:cNvPr id="107" name="Group 192"/>
          <p:cNvGrpSpPr>
            <a:grpSpLocks noChangeAspect="1"/>
          </p:cNvGrpSpPr>
          <p:nvPr/>
        </p:nvGrpSpPr>
        <p:grpSpPr bwMode="auto">
          <a:xfrm flipH="1">
            <a:off x="5379963" y="2518320"/>
            <a:ext cx="266300" cy="877344"/>
            <a:chOff x="8115802" y="785271"/>
            <a:chExt cx="1637074" cy="5400000"/>
          </a:xfrm>
        </p:grpSpPr>
        <p:sp>
          <p:nvSpPr>
            <p:cNvPr id="108" name="Freeform 107"/>
            <p:cNvSpPr/>
            <p:nvPr/>
          </p:nvSpPr>
          <p:spPr>
            <a:xfrm rot="2452131">
              <a:off x="8115802" y="2919859"/>
              <a:ext cx="120558" cy="406588"/>
            </a:xfrm>
            <a:custGeom>
              <a:avLst/>
              <a:gdLst>
                <a:gd name="connsiteX0" fmla="*/ 0 w 114813"/>
                <a:gd name="connsiteY0" fmla="*/ 61507 h 307534"/>
                <a:gd name="connsiteX1" fmla="*/ 12301 w 114813"/>
                <a:gd name="connsiteY1" fmla="*/ 307534 h 307534"/>
                <a:gd name="connsiteX2" fmla="*/ 106612 w 114813"/>
                <a:gd name="connsiteY2" fmla="*/ 262429 h 307534"/>
                <a:gd name="connsiteX3" fmla="*/ 114813 w 114813"/>
                <a:gd name="connsiteY3" fmla="*/ 0 h 307534"/>
                <a:gd name="connsiteX4" fmla="*/ 0 w 114813"/>
                <a:gd name="connsiteY4" fmla="*/ 61507 h 307534"/>
                <a:gd name="connsiteX0" fmla="*/ 0 w 114813"/>
                <a:gd name="connsiteY0" fmla="*/ 61507 h 342500"/>
                <a:gd name="connsiteX1" fmla="*/ 12301 w 114813"/>
                <a:gd name="connsiteY1" fmla="*/ 307534 h 342500"/>
                <a:gd name="connsiteX2" fmla="*/ 106612 w 114813"/>
                <a:gd name="connsiteY2" fmla="*/ 262429 h 342500"/>
                <a:gd name="connsiteX3" fmla="*/ 114813 w 114813"/>
                <a:gd name="connsiteY3" fmla="*/ 0 h 342500"/>
                <a:gd name="connsiteX4" fmla="*/ 0 w 114813"/>
                <a:gd name="connsiteY4" fmla="*/ 61507 h 342500"/>
                <a:gd name="connsiteX0" fmla="*/ 0 w 114813"/>
                <a:gd name="connsiteY0" fmla="*/ 61507 h 377382"/>
                <a:gd name="connsiteX1" fmla="*/ 12301 w 114813"/>
                <a:gd name="connsiteY1" fmla="*/ 307534 h 377382"/>
                <a:gd name="connsiteX2" fmla="*/ 106612 w 114813"/>
                <a:gd name="connsiteY2" fmla="*/ 262429 h 377382"/>
                <a:gd name="connsiteX3" fmla="*/ 114813 w 114813"/>
                <a:gd name="connsiteY3" fmla="*/ 0 h 377382"/>
                <a:gd name="connsiteX4" fmla="*/ 0 w 114813"/>
                <a:gd name="connsiteY4" fmla="*/ 61507 h 3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13" h="377382">
                  <a:moveTo>
                    <a:pt x="0" y="61507"/>
                  </a:moveTo>
                  <a:lnTo>
                    <a:pt x="12301" y="307534"/>
                  </a:lnTo>
                  <a:cubicBezTo>
                    <a:pt x="19136" y="395010"/>
                    <a:pt x="99778" y="420980"/>
                    <a:pt x="106612" y="262429"/>
                  </a:cubicBezTo>
                  <a:lnTo>
                    <a:pt x="114813" y="0"/>
                  </a:lnTo>
                  <a:lnTo>
                    <a:pt x="0" y="61507"/>
                  </a:lnTo>
                  <a:close/>
                </a:path>
              </a:pathLst>
            </a:custGeom>
            <a:solidFill>
              <a:srgbClr val="FBC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09" name="Freeform 108"/>
            <p:cNvSpPr/>
            <p:nvPr/>
          </p:nvSpPr>
          <p:spPr>
            <a:xfrm rot="715508">
              <a:off x="9480028" y="2856330"/>
              <a:ext cx="120562" cy="400233"/>
            </a:xfrm>
            <a:custGeom>
              <a:avLst/>
              <a:gdLst>
                <a:gd name="connsiteX0" fmla="*/ 0 w 114813"/>
                <a:gd name="connsiteY0" fmla="*/ 61507 h 307534"/>
                <a:gd name="connsiteX1" fmla="*/ 12301 w 114813"/>
                <a:gd name="connsiteY1" fmla="*/ 307534 h 307534"/>
                <a:gd name="connsiteX2" fmla="*/ 106612 w 114813"/>
                <a:gd name="connsiteY2" fmla="*/ 262429 h 307534"/>
                <a:gd name="connsiteX3" fmla="*/ 114813 w 114813"/>
                <a:gd name="connsiteY3" fmla="*/ 0 h 307534"/>
                <a:gd name="connsiteX4" fmla="*/ 0 w 114813"/>
                <a:gd name="connsiteY4" fmla="*/ 61507 h 307534"/>
                <a:gd name="connsiteX0" fmla="*/ 0 w 114813"/>
                <a:gd name="connsiteY0" fmla="*/ 61507 h 342500"/>
                <a:gd name="connsiteX1" fmla="*/ 12301 w 114813"/>
                <a:gd name="connsiteY1" fmla="*/ 307534 h 342500"/>
                <a:gd name="connsiteX2" fmla="*/ 106612 w 114813"/>
                <a:gd name="connsiteY2" fmla="*/ 262429 h 342500"/>
                <a:gd name="connsiteX3" fmla="*/ 114813 w 114813"/>
                <a:gd name="connsiteY3" fmla="*/ 0 h 342500"/>
                <a:gd name="connsiteX4" fmla="*/ 0 w 114813"/>
                <a:gd name="connsiteY4" fmla="*/ 61507 h 342500"/>
                <a:gd name="connsiteX0" fmla="*/ 0 w 114813"/>
                <a:gd name="connsiteY0" fmla="*/ 61507 h 377382"/>
                <a:gd name="connsiteX1" fmla="*/ 12301 w 114813"/>
                <a:gd name="connsiteY1" fmla="*/ 307534 h 377382"/>
                <a:gd name="connsiteX2" fmla="*/ 106612 w 114813"/>
                <a:gd name="connsiteY2" fmla="*/ 262429 h 377382"/>
                <a:gd name="connsiteX3" fmla="*/ 114813 w 114813"/>
                <a:gd name="connsiteY3" fmla="*/ 0 h 377382"/>
                <a:gd name="connsiteX4" fmla="*/ 0 w 114813"/>
                <a:gd name="connsiteY4" fmla="*/ 61507 h 3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13" h="377382">
                  <a:moveTo>
                    <a:pt x="0" y="61507"/>
                  </a:moveTo>
                  <a:lnTo>
                    <a:pt x="12301" y="307534"/>
                  </a:lnTo>
                  <a:cubicBezTo>
                    <a:pt x="19136" y="395010"/>
                    <a:pt x="99778" y="420980"/>
                    <a:pt x="106612" y="262429"/>
                  </a:cubicBezTo>
                  <a:lnTo>
                    <a:pt x="114813" y="0"/>
                  </a:lnTo>
                  <a:lnTo>
                    <a:pt x="0" y="61507"/>
                  </a:lnTo>
                  <a:close/>
                </a:path>
              </a:pathLst>
            </a:custGeom>
            <a:solidFill>
              <a:srgbClr val="FBC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grpSp>
          <p:nvGrpSpPr>
            <p:cNvPr id="110" name="Group 196"/>
            <p:cNvGrpSpPr>
              <a:grpSpLocks/>
            </p:cNvGrpSpPr>
            <p:nvPr/>
          </p:nvGrpSpPr>
          <p:grpSpPr bwMode="auto">
            <a:xfrm flipH="1">
              <a:off x="8712206" y="785271"/>
              <a:ext cx="689807" cy="739366"/>
              <a:chOff x="7410298" y="1222711"/>
              <a:chExt cx="649140" cy="695777"/>
            </a:xfrm>
          </p:grpSpPr>
          <p:sp>
            <p:nvSpPr>
              <p:cNvPr id="121" name="Freeform 120"/>
              <p:cNvSpPr/>
              <p:nvPr/>
            </p:nvSpPr>
            <p:spPr>
              <a:xfrm>
                <a:off x="7480192" y="1402063"/>
                <a:ext cx="579201" cy="514143"/>
              </a:xfrm>
              <a:custGeom>
                <a:avLst/>
                <a:gdLst>
                  <a:gd name="connsiteX0" fmla="*/ 448702 w 577874"/>
                  <a:gd name="connsiteY0" fmla="*/ 0 h 516687"/>
                  <a:gd name="connsiteX1" fmla="*/ 577874 w 577874"/>
                  <a:gd name="connsiteY1" fmla="*/ 220952 h 516687"/>
                  <a:gd name="connsiteX2" fmla="*/ 486094 w 577874"/>
                  <a:gd name="connsiteY2" fmla="*/ 248146 h 516687"/>
                  <a:gd name="connsiteX3" fmla="*/ 479295 w 577874"/>
                  <a:gd name="connsiteY3" fmla="*/ 516687 h 516687"/>
                  <a:gd name="connsiteX4" fmla="*/ 146168 w 577874"/>
                  <a:gd name="connsiteY4" fmla="*/ 513288 h 516687"/>
                  <a:gd name="connsiteX5" fmla="*/ 0 w 577874"/>
                  <a:gd name="connsiteY5" fmla="*/ 142769 h 516687"/>
                  <a:gd name="connsiteX6" fmla="*/ 20395 w 577874"/>
                  <a:gd name="connsiteY6" fmla="*/ 0 h 516687"/>
                  <a:gd name="connsiteX7" fmla="*/ 448702 w 577874"/>
                  <a:gd name="connsiteY7" fmla="*/ 0 h 51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4" h="516687">
                    <a:moveTo>
                      <a:pt x="448702" y="0"/>
                    </a:moveTo>
                    <a:lnTo>
                      <a:pt x="577874" y="220952"/>
                    </a:lnTo>
                    <a:lnTo>
                      <a:pt x="486094" y="248146"/>
                    </a:lnTo>
                    <a:lnTo>
                      <a:pt x="479295" y="516687"/>
                    </a:lnTo>
                    <a:lnTo>
                      <a:pt x="146168" y="513288"/>
                    </a:lnTo>
                    <a:lnTo>
                      <a:pt x="0" y="142769"/>
                    </a:lnTo>
                    <a:lnTo>
                      <a:pt x="20395" y="0"/>
                    </a:lnTo>
                    <a:lnTo>
                      <a:pt x="448702" y="0"/>
                    </a:lnTo>
                    <a:close/>
                  </a:path>
                </a:pathLst>
              </a:custGeom>
              <a:solidFill>
                <a:srgbClr val="FBC2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7880258" y="1497718"/>
                <a:ext cx="35827" cy="3587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th-TH" sz="13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Freeform 122"/>
              <p:cNvSpPr/>
              <p:nvPr/>
            </p:nvSpPr>
            <p:spPr>
              <a:xfrm>
                <a:off x="7408538" y="1222711"/>
                <a:ext cx="597117" cy="520119"/>
              </a:xfrm>
              <a:custGeom>
                <a:avLst/>
                <a:gdLst>
                  <a:gd name="connsiteX0" fmla="*/ 115575 w 591471"/>
                  <a:gd name="connsiteY0" fmla="*/ 0 h 499691"/>
                  <a:gd name="connsiteX1" fmla="*/ 591471 w 591471"/>
                  <a:gd name="connsiteY1" fmla="*/ 101978 h 499691"/>
                  <a:gd name="connsiteX2" fmla="*/ 486094 w 591471"/>
                  <a:gd name="connsiteY2" fmla="*/ 224351 h 499691"/>
                  <a:gd name="connsiteX3" fmla="*/ 248146 w 591471"/>
                  <a:gd name="connsiteY3" fmla="*/ 234549 h 499691"/>
                  <a:gd name="connsiteX4" fmla="*/ 251545 w 591471"/>
                  <a:gd name="connsiteY4" fmla="*/ 377317 h 499691"/>
                  <a:gd name="connsiteX5" fmla="*/ 180161 w 591471"/>
                  <a:gd name="connsiteY5" fmla="*/ 288937 h 499691"/>
                  <a:gd name="connsiteX6" fmla="*/ 152967 w 591471"/>
                  <a:gd name="connsiteY6" fmla="*/ 499691 h 499691"/>
                  <a:gd name="connsiteX7" fmla="*/ 0 w 591471"/>
                  <a:gd name="connsiteY7" fmla="*/ 248146 h 499691"/>
                  <a:gd name="connsiteX8" fmla="*/ 115575 w 591471"/>
                  <a:gd name="connsiteY8" fmla="*/ 0 h 499691"/>
                  <a:gd name="connsiteX0" fmla="*/ 115575 w 591471"/>
                  <a:gd name="connsiteY0" fmla="*/ 0 h 499691"/>
                  <a:gd name="connsiteX1" fmla="*/ 591471 w 591471"/>
                  <a:gd name="connsiteY1" fmla="*/ 101978 h 499691"/>
                  <a:gd name="connsiteX2" fmla="*/ 550680 w 591471"/>
                  <a:gd name="connsiteY2" fmla="*/ 203956 h 499691"/>
                  <a:gd name="connsiteX3" fmla="*/ 248146 w 591471"/>
                  <a:gd name="connsiteY3" fmla="*/ 234549 h 499691"/>
                  <a:gd name="connsiteX4" fmla="*/ 251545 w 591471"/>
                  <a:gd name="connsiteY4" fmla="*/ 377317 h 499691"/>
                  <a:gd name="connsiteX5" fmla="*/ 180161 w 591471"/>
                  <a:gd name="connsiteY5" fmla="*/ 288937 h 499691"/>
                  <a:gd name="connsiteX6" fmla="*/ 152967 w 591471"/>
                  <a:gd name="connsiteY6" fmla="*/ 499691 h 499691"/>
                  <a:gd name="connsiteX7" fmla="*/ 0 w 591471"/>
                  <a:gd name="connsiteY7" fmla="*/ 248146 h 499691"/>
                  <a:gd name="connsiteX8" fmla="*/ 115575 w 591471"/>
                  <a:gd name="connsiteY8" fmla="*/ 0 h 499691"/>
                  <a:gd name="connsiteX0" fmla="*/ 115575 w 591471"/>
                  <a:gd name="connsiteY0" fmla="*/ 23149 h 522840"/>
                  <a:gd name="connsiteX1" fmla="*/ 591471 w 591471"/>
                  <a:gd name="connsiteY1" fmla="*/ 125127 h 522840"/>
                  <a:gd name="connsiteX2" fmla="*/ 550680 w 591471"/>
                  <a:gd name="connsiteY2" fmla="*/ 227105 h 522840"/>
                  <a:gd name="connsiteX3" fmla="*/ 248146 w 591471"/>
                  <a:gd name="connsiteY3" fmla="*/ 257698 h 522840"/>
                  <a:gd name="connsiteX4" fmla="*/ 251545 w 591471"/>
                  <a:gd name="connsiteY4" fmla="*/ 400466 h 522840"/>
                  <a:gd name="connsiteX5" fmla="*/ 180161 w 591471"/>
                  <a:gd name="connsiteY5" fmla="*/ 312086 h 522840"/>
                  <a:gd name="connsiteX6" fmla="*/ 152967 w 591471"/>
                  <a:gd name="connsiteY6" fmla="*/ 522840 h 522840"/>
                  <a:gd name="connsiteX7" fmla="*/ 0 w 591471"/>
                  <a:gd name="connsiteY7" fmla="*/ 271295 h 522840"/>
                  <a:gd name="connsiteX8" fmla="*/ 115575 w 591471"/>
                  <a:gd name="connsiteY8" fmla="*/ 23149 h 522840"/>
                  <a:gd name="connsiteX0" fmla="*/ 122608 w 598504"/>
                  <a:gd name="connsiteY0" fmla="*/ 23149 h 522840"/>
                  <a:gd name="connsiteX1" fmla="*/ 598504 w 598504"/>
                  <a:gd name="connsiteY1" fmla="*/ 125127 h 522840"/>
                  <a:gd name="connsiteX2" fmla="*/ 557713 w 598504"/>
                  <a:gd name="connsiteY2" fmla="*/ 227105 h 522840"/>
                  <a:gd name="connsiteX3" fmla="*/ 255179 w 598504"/>
                  <a:gd name="connsiteY3" fmla="*/ 257698 h 522840"/>
                  <a:gd name="connsiteX4" fmla="*/ 258578 w 598504"/>
                  <a:gd name="connsiteY4" fmla="*/ 400466 h 522840"/>
                  <a:gd name="connsiteX5" fmla="*/ 187194 w 598504"/>
                  <a:gd name="connsiteY5" fmla="*/ 312086 h 522840"/>
                  <a:gd name="connsiteX6" fmla="*/ 160000 w 598504"/>
                  <a:gd name="connsiteY6" fmla="*/ 522840 h 522840"/>
                  <a:gd name="connsiteX7" fmla="*/ 7033 w 598504"/>
                  <a:gd name="connsiteY7" fmla="*/ 271295 h 522840"/>
                  <a:gd name="connsiteX8" fmla="*/ 122608 w 598504"/>
                  <a:gd name="connsiteY8" fmla="*/ 23149 h 52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8504" h="522840">
                    <a:moveTo>
                      <a:pt x="122608" y="23149"/>
                    </a:moveTo>
                    <a:cubicBezTo>
                      <a:pt x="155027" y="-56192"/>
                      <a:pt x="439872" y="91134"/>
                      <a:pt x="598504" y="125127"/>
                    </a:cubicBezTo>
                    <a:lnTo>
                      <a:pt x="557713" y="227105"/>
                    </a:lnTo>
                    <a:lnTo>
                      <a:pt x="255179" y="257698"/>
                    </a:lnTo>
                    <a:lnTo>
                      <a:pt x="258578" y="400466"/>
                    </a:lnTo>
                    <a:lnTo>
                      <a:pt x="187194" y="312086"/>
                    </a:lnTo>
                    <a:lnTo>
                      <a:pt x="160000" y="522840"/>
                    </a:lnTo>
                    <a:lnTo>
                      <a:pt x="7033" y="271295"/>
                    </a:lnTo>
                    <a:cubicBezTo>
                      <a:pt x="-29140" y="175701"/>
                      <a:pt x="84083" y="105864"/>
                      <a:pt x="122608" y="23149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</p:grpSp>
        <p:sp>
          <p:nvSpPr>
            <p:cNvPr id="111" name="Freeform 110"/>
            <p:cNvSpPr/>
            <p:nvPr/>
          </p:nvSpPr>
          <p:spPr>
            <a:xfrm>
              <a:off x="8115802" y="1439622"/>
              <a:ext cx="1637074" cy="2134588"/>
            </a:xfrm>
            <a:custGeom>
              <a:avLst/>
              <a:gdLst>
                <a:gd name="connsiteX0" fmla="*/ 713983 w 2041742"/>
                <a:gd name="connsiteY0" fmla="*/ 12526 h 1916482"/>
                <a:gd name="connsiteX1" fmla="*/ 275572 w 2041742"/>
                <a:gd name="connsiteY1" fmla="*/ 363255 h 1916482"/>
                <a:gd name="connsiteX2" fmla="*/ 325676 w 2041742"/>
                <a:gd name="connsiteY2" fmla="*/ 1202499 h 1916482"/>
                <a:gd name="connsiteX3" fmla="*/ 0 w 2041742"/>
                <a:gd name="connsiteY3" fmla="*/ 1515649 h 1916482"/>
                <a:gd name="connsiteX4" fmla="*/ 87682 w 2041742"/>
                <a:gd name="connsiteY4" fmla="*/ 1640910 h 1916482"/>
                <a:gd name="connsiteX5" fmla="*/ 638827 w 2041742"/>
                <a:gd name="connsiteY5" fmla="*/ 1227551 h 1916482"/>
                <a:gd name="connsiteX6" fmla="*/ 601249 w 2041742"/>
                <a:gd name="connsiteY6" fmla="*/ 1916482 h 1916482"/>
                <a:gd name="connsiteX7" fmla="*/ 1753644 w 2041742"/>
                <a:gd name="connsiteY7" fmla="*/ 1903956 h 1916482"/>
                <a:gd name="connsiteX8" fmla="*/ 1578279 w 2041742"/>
                <a:gd name="connsiteY8" fmla="*/ 526093 h 1916482"/>
                <a:gd name="connsiteX9" fmla="*/ 1878904 w 2041742"/>
                <a:gd name="connsiteY9" fmla="*/ 1803748 h 1916482"/>
                <a:gd name="connsiteX10" fmla="*/ 2041742 w 2041742"/>
                <a:gd name="connsiteY10" fmla="*/ 1728592 h 1916482"/>
                <a:gd name="connsiteX11" fmla="*/ 1615857 w 2041742"/>
                <a:gd name="connsiteY11" fmla="*/ 0 h 1916482"/>
                <a:gd name="connsiteX12" fmla="*/ 713983 w 2041742"/>
                <a:gd name="connsiteY12" fmla="*/ 12526 h 1916482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25676 w 2041742"/>
                <a:gd name="connsiteY2" fmla="*/ 1205304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578279 w 2041742"/>
                <a:gd name="connsiteY8" fmla="*/ 528898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25676 w 2041742"/>
                <a:gd name="connsiteY2" fmla="*/ 1205304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55656 w 2041742"/>
                <a:gd name="connsiteY5" fmla="*/ 980719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62139 w 2041742"/>
                <a:gd name="connsiteY2" fmla="*/ 792982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55656 w 2041742"/>
                <a:gd name="connsiteY5" fmla="*/ 980719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36422 w 2064181"/>
                <a:gd name="connsiteY0" fmla="*/ 15331 h 1919287"/>
                <a:gd name="connsiteX1" fmla="*/ 382158 w 2064181"/>
                <a:gd name="connsiteY1" fmla="*/ 211790 h 1919287"/>
                <a:gd name="connsiteX2" fmla="*/ 384578 w 2064181"/>
                <a:gd name="connsiteY2" fmla="*/ 792982 h 1919287"/>
                <a:gd name="connsiteX3" fmla="*/ 0 w 2064181"/>
                <a:gd name="connsiteY3" fmla="*/ 1459551 h 1919287"/>
                <a:gd name="connsiteX4" fmla="*/ 110121 w 2064181"/>
                <a:gd name="connsiteY4" fmla="*/ 1643715 h 1919287"/>
                <a:gd name="connsiteX5" fmla="*/ 678095 w 2064181"/>
                <a:gd name="connsiteY5" fmla="*/ 980719 h 1919287"/>
                <a:gd name="connsiteX6" fmla="*/ 623688 w 2064181"/>
                <a:gd name="connsiteY6" fmla="*/ 1919287 h 1919287"/>
                <a:gd name="connsiteX7" fmla="*/ 1776083 w 2064181"/>
                <a:gd name="connsiteY7" fmla="*/ 1906761 h 1919287"/>
                <a:gd name="connsiteX8" fmla="*/ 1331446 w 2064181"/>
                <a:gd name="connsiteY8" fmla="*/ 542922 h 1919287"/>
                <a:gd name="connsiteX9" fmla="*/ 1901343 w 2064181"/>
                <a:gd name="connsiteY9" fmla="*/ 1806553 h 1919287"/>
                <a:gd name="connsiteX10" fmla="*/ 2064181 w 2064181"/>
                <a:gd name="connsiteY10" fmla="*/ 1731397 h 1919287"/>
                <a:gd name="connsiteX11" fmla="*/ 1422318 w 2064181"/>
                <a:gd name="connsiteY11" fmla="*/ 0 h 1919287"/>
                <a:gd name="connsiteX12" fmla="*/ 736422 w 2064181"/>
                <a:gd name="connsiteY12" fmla="*/ 15331 h 1919287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776083 w 2064181"/>
                <a:gd name="connsiteY7" fmla="*/ 1906761 h 1910873"/>
                <a:gd name="connsiteX8" fmla="*/ 1331446 w 2064181"/>
                <a:gd name="connsiteY8" fmla="*/ 542922 h 1910873"/>
                <a:gd name="connsiteX9" fmla="*/ 1901343 w 2064181"/>
                <a:gd name="connsiteY9" fmla="*/ 1806553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453519 w 2064181"/>
                <a:gd name="connsiteY7" fmla="*/ 1878712 h 1910873"/>
                <a:gd name="connsiteX8" fmla="*/ 1331446 w 2064181"/>
                <a:gd name="connsiteY8" fmla="*/ 542922 h 1910873"/>
                <a:gd name="connsiteX9" fmla="*/ 1901343 w 2064181"/>
                <a:gd name="connsiteY9" fmla="*/ 1806553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453519 w 2064181"/>
                <a:gd name="connsiteY7" fmla="*/ 1878712 h 1910873"/>
                <a:gd name="connsiteX8" fmla="*/ 1331446 w 2064181"/>
                <a:gd name="connsiteY8" fmla="*/ 542922 h 1910873"/>
                <a:gd name="connsiteX9" fmla="*/ 1676950 w 2064181"/>
                <a:gd name="connsiteY9" fmla="*/ 1736430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1820154"/>
                <a:gd name="connsiteY0" fmla="*/ 15331 h 1910873"/>
                <a:gd name="connsiteX1" fmla="*/ 382158 w 1820154"/>
                <a:gd name="connsiteY1" fmla="*/ 211790 h 1910873"/>
                <a:gd name="connsiteX2" fmla="*/ 384578 w 1820154"/>
                <a:gd name="connsiteY2" fmla="*/ 792982 h 1910873"/>
                <a:gd name="connsiteX3" fmla="*/ 0 w 1820154"/>
                <a:gd name="connsiteY3" fmla="*/ 1459551 h 1910873"/>
                <a:gd name="connsiteX4" fmla="*/ 110121 w 1820154"/>
                <a:gd name="connsiteY4" fmla="*/ 1643715 h 1910873"/>
                <a:gd name="connsiteX5" fmla="*/ 678095 w 1820154"/>
                <a:gd name="connsiteY5" fmla="*/ 980719 h 1910873"/>
                <a:gd name="connsiteX6" fmla="*/ 525516 w 1820154"/>
                <a:gd name="connsiteY6" fmla="*/ 1910873 h 1910873"/>
                <a:gd name="connsiteX7" fmla="*/ 1453519 w 1820154"/>
                <a:gd name="connsiteY7" fmla="*/ 1878712 h 1910873"/>
                <a:gd name="connsiteX8" fmla="*/ 1331446 w 1820154"/>
                <a:gd name="connsiteY8" fmla="*/ 542922 h 1910873"/>
                <a:gd name="connsiteX9" fmla="*/ 1676950 w 1820154"/>
                <a:gd name="connsiteY9" fmla="*/ 1736430 h 1910873"/>
                <a:gd name="connsiteX10" fmla="*/ 1820154 w 1820154"/>
                <a:gd name="connsiteY10" fmla="*/ 1725788 h 1910873"/>
                <a:gd name="connsiteX11" fmla="*/ 1422318 w 1820154"/>
                <a:gd name="connsiteY11" fmla="*/ 0 h 1910873"/>
                <a:gd name="connsiteX12" fmla="*/ 736422 w 1820154"/>
                <a:gd name="connsiteY12" fmla="*/ 15331 h 1910873"/>
                <a:gd name="connsiteX0" fmla="*/ 736422 w 1820154"/>
                <a:gd name="connsiteY0" fmla="*/ 15331 h 1948451"/>
                <a:gd name="connsiteX1" fmla="*/ 382158 w 1820154"/>
                <a:gd name="connsiteY1" fmla="*/ 211790 h 1948451"/>
                <a:gd name="connsiteX2" fmla="*/ 384578 w 1820154"/>
                <a:gd name="connsiteY2" fmla="*/ 792982 h 1948451"/>
                <a:gd name="connsiteX3" fmla="*/ 0 w 1820154"/>
                <a:gd name="connsiteY3" fmla="*/ 1459551 h 1948451"/>
                <a:gd name="connsiteX4" fmla="*/ 110121 w 1820154"/>
                <a:gd name="connsiteY4" fmla="*/ 1643715 h 1948451"/>
                <a:gd name="connsiteX5" fmla="*/ 678095 w 1820154"/>
                <a:gd name="connsiteY5" fmla="*/ 980719 h 1948451"/>
                <a:gd name="connsiteX6" fmla="*/ 412782 w 1820154"/>
                <a:gd name="connsiteY6" fmla="*/ 1948451 h 1948451"/>
                <a:gd name="connsiteX7" fmla="*/ 1453519 w 1820154"/>
                <a:gd name="connsiteY7" fmla="*/ 1878712 h 1948451"/>
                <a:gd name="connsiteX8" fmla="*/ 1331446 w 1820154"/>
                <a:gd name="connsiteY8" fmla="*/ 542922 h 1948451"/>
                <a:gd name="connsiteX9" fmla="*/ 1676950 w 1820154"/>
                <a:gd name="connsiteY9" fmla="*/ 1736430 h 1948451"/>
                <a:gd name="connsiteX10" fmla="*/ 1820154 w 1820154"/>
                <a:gd name="connsiteY10" fmla="*/ 1725788 h 1948451"/>
                <a:gd name="connsiteX11" fmla="*/ 1422318 w 1820154"/>
                <a:gd name="connsiteY11" fmla="*/ 0 h 1948451"/>
                <a:gd name="connsiteX12" fmla="*/ 736422 w 1820154"/>
                <a:gd name="connsiteY12" fmla="*/ 15331 h 1948451"/>
                <a:gd name="connsiteX0" fmla="*/ 736422 w 1820154"/>
                <a:gd name="connsiteY0" fmla="*/ 15331 h 1978920"/>
                <a:gd name="connsiteX1" fmla="*/ 382158 w 1820154"/>
                <a:gd name="connsiteY1" fmla="*/ 211790 h 1978920"/>
                <a:gd name="connsiteX2" fmla="*/ 384578 w 1820154"/>
                <a:gd name="connsiteY2" fmla="*/ 792982 h 1978920"/>
                <a:gd name="connsiteX3" fmla="*/ 0 w 1820154"/>
                <a:gd name="connsiteY3" fmla="*/ 1459551 h 1978920"/>
                <a:gd name="connsiteX4" fmla="*/ 110121 w 1820154"/>
                <a:gd name="connsiteY4" fmla="*/ 1643715 h 1978920"/>
                <a:gd name="connsiteX5" fmla="*/ 678095 w 1820154"/>
                <a:gd name="connsiteY5" fmla="*/ 980719 h 1978920"/>
                <a:gd name="connsiteX6" fmla="*/ 412782 w 1820154"/>
                <a:gd name="connsiteY6" fmla="*/ 1948451 h 1978920"/>
                <a:gd name="connsiteX7" fmla="*/ 1503623 w 1820154"/>
                <a:gd name="connsiteY7" fmla="*/ 1978920 h 1978920"/>
                <a:gd name="connsiteX8" fmla="*/ 1331446 w 1820154"/>
                <a:gd name="connsiteY8" fmla="*/ 542922 h 1978920"/>
                <a:gd name="connsiteX9" fmla="*/ 1676950 w 1820154"/>
                <a:gd name="connsiteY9" fmla="*/ 1736430 h 1978920"/>
                <a:gd name="connsiteX10" fmla="*/ 1820154 w 1820154"/>
                <a:gd name="connsiteY10" fmla="*/ 1725788 h 1978920"/>
                <a:gd name="connsiteX11" fmla="*/ 1422318 w 1820154"/>
                <a:gd name="connsiteY11" fmla="*/ 0 h 1978920"/>
                <a:gd name="connsiteX12" fmla="*/ 736422 w 1820154"/>
                <a:gd name="connsiteY12" fmla="*/ 15331 h 1978920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84578 w 1820154"/>
                <a:gd name="connsiteY2" fmla="*/ 792982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678095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84578 w 1820154"/>
                <a:gd name="connsiteY2" fmla="*/ 792982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590413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47000 w 1820154"/>
                <a:gd name="connsiteY2" fmla="*/ 930768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590413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45206"/>
                <a:gd name="connsiteY0" fmla="*/ 15331 h 2011081"/>
                <a:gd name="connsiteX1" fmla="*/ 382158 w 1845206"/>
                <a:gd name="connsiteY1" fmla="*/ 211790 h 2011081"/>
                <a:gd name="connsiteX2" fmla="*/ 347000 w 1845206"/>
                <a:gd name="connsiteY2" fmla="*/ 930768 h 2011081"/>
                <a:gd name="connsiteX3" fmla="*/ 0 w 1845206"/>
                <a:gd name="connsiteY3" fmla="*/ 1459551 h 2011081"/>
                <a:gd name="connsiteX4" fmla="*/ 110121 w 1845206"/>
                <a:gd name="connsiteY4" fmla="*/ 1643715 h 2011081"/>
                <a:gd name="connsiteX5" fmla="*/ 590413 w 1845206"/>
                <a:gd name="connsiteY5" fmla="*/ 980719 h 2011081"/>
                <a:gd name="connsiteX6" fmla="*/ 400256 w 1845206"/>
                <a:gd name="connsiteY6" fmla="*/ 2011081 h 2011081"/>
                <a:gd name="connsiteX7" fmla="*/ 1503623 w 1845206"/>
                <a:gd name="connsiteY7" fmla="*/ 1978920 h 2011081"/>
                <a:gd name="connsiteX8" fmla="*/ 1331446 w 1845206"/>
                <a:gd name="connsiteY8" fmla="*/ 542922 h 2011081"/>
                <a:gd name="connsiteX9" fmla="*/ 1676950 w 1845206"/>
                <a:gd name="connsiteY9" fmla="*/ 1736430 h 2011081"/>
                <a:gd name="connsiteX10" fmla="*/ 1845206 w 1845206"/>
                <a:gd name="connsiteY10" fmla="*/ 1500319 h 2011081"/>
                <a:gd name="connsiteX11" fmla="*/ 1422318 w 1845206"/>
                <a:gd name="connsiteY11" fmla="*/ 0 h 2011081"/>
                <a:gd name="connsiteX12" fmla="*/ 736422 w 1845206"/>
                <a:gd name="connsiteY12" fmla="*/ 15331 h 2011081"/>
                <a:gd name="connsiteX0" fmla="*/ 736422 w 1845206"/>
                <a:gd name="connsiteY0" fmla="*/ 15331 h 2011081"/>
                <a:gd name="connsiteX1" fmla="*/ 382158 w 1845206"/>
                <a:gd name="connsiteY1" fmla="*/ 211790 h 2011081"/>
                <a:gd name="connsiteX2" fmla="*/ 347000 w 1845206"/>
                <a:gd name="connsiteY2" fmla="*/ 930768 h 2011081"/>
                <a:gd name="connsiteX3" fmla="*/ 0 w 1845206"/>
                <a:gd name="connsiteY3" fmla="*/ 1459551 h 2011081"/>
                <a:gd name="connsiteX4" fmla="*/ 110121 w 1845206"/>
                <a:gd name="connsiteY4" fmla="*/ 1643715 h 2011081"/>
                <a:gd name="connsiteX5" fmla="*/ 590413 w 1845206"/>
                <a:gd name="connsiteY5" fmla="*/ 980719 h 2011081"/>
                <a:gd name="connsiteX6" fmla="*/ 400256 w 1845206"/>
                <a:gd name="connsiteY6" fmla="*/ 2011081 h 2011081"/>
                <a:gd name="connsiteX7" fmla="*/ 1503623 w 1845206"/>
                <a:gd name="connsiteY7" fmla="*/ 1978920 h 2011081"/>
                <a:gd name="connsiteX8" fmla="*/ 1331446 w 1845206"/>
                <a:gd name="connsiteY8" fmla="*/ 542922 h 2011081"/>
                <a:gd name="connsiteX9" fmla="*/ 1676950 w 1845206"/>
                <a:gd name="connsiteY9" fmla="*/ 1736430 h 2011081"/>
                <a:gd name="connsiteX10" fmla="*/ 1845206 w 1845206"/>
                <a:gd name="connsiteY10" fmla="*/ 1500319 h 2011081"/>
                <a:gd name="connsiteX11" fmla="*/ 1422318 w 1845206"/>
                <a:gd name="connsiteY11" fmla="*/ 0 h 2011081"/>
                <a:gd name="connsiteX12" fmla="*/ 736422 w 1845206"/>
                <a:gd name="connsiteY12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76950 w 1847898"/>
                <a:gd name="connsiteY9" fmla="*/ 1736430 h 2011081"/>
                <a:gd name="connsiteX10" fmla="*/ 1845206 w 1847898"/>
                <a:gd name="connsiteY10" fmla="*/ 1500319 h 2011081"/>
                <a:gd name="connsiteX11" fmla="*/ 1422318 w 1847898"/>
                <a:gd name="connsiteY11" fmla="*/ 0 h 2011081"/>
                <a:gd name="connsiteX12" fmla="*/ 736422 w 1847898"/>
                <a:gd name="connsiteY12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63349 w 1850698"/>
                <a:gd name="connsiteY9" fmla="*/ 1192778 h 2011081"/>
                <a:gd name="connsiteX10" fmla="*/ 1676950 w 1850698"/>
                <a:gd name="connsiteY10" fmla="*/ 1736430 h 2011081"/>
                <a:gd name="connsiteX11" fmla="*/ 1848166 w 1850698"/>
                <a:gd name="connsiteY11" fmla="*/ 1731138 h 2011081"/>
                <a:gd name="connsiteX12" fmla="*/ 1422318 w 1850698"/>
                <a:gd name="connsiteY12" fmla="*/ 0 h 2011081"/>
                <a:gd name="connsiteX13" fmla="*/ 736422 w 18506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63349 w 1850698"/>
                <a:gd name="connsiteY9" fmla="*/ 1192778 h 2011081"/>
                <a:gd name="connsiteX10" fmla="*/ 1676950 w 1850698"/>
                <a:gd name="connsiteY10" fmla="*/ 1736430 h 2011081"/>
                <a:gd name="connsiteX11" fmla="*/ 1848166 w 1850698"/>
                <a:gd name="connsiteY11" fmla="*/ 1731138 h 2011081"/>
                <a:gd name="connsiteX12" fmla="*/ 1422318 w 1850698"/>
                <a:gd name="connsiteY12" fmla="*/ 0 h 2011081"/>
                <a:gd name="connsiteX13" fmla="*/ 736422 w 18506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90413 w 1850698"/>
                <a:gd name="connsiteY4" fmla="*/ 980719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90413 w 1850698"/>
                <a:gd name="connsiteY4" fmla="*/ 980719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202840 w 1850698"/>
                <a:gd name="connsiteY3" fmla="*/ 1646912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54882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206038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206038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48488 w 1802740"/>
                <a:gd name="connsiteY3" fmla="*/ 1614940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48488 w 1802740"/>
                <a:gd name="connsiteY3" fmla="*/ 1614940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0902"/>
                <a:gd name="connsiteY0" fmla="*/ 15331 h 2011081"/>
                <a:gd name="connsiteX1" fmla="*/ 244689 w 1800902"/>
                <a:gd name="connsiteY1" fmla="*/ 930768 h 2011081"/>
                <a:gd name="connsiteX2" fmla="*/ 0 w 1800902"/>
                <a:gd name="connsiteY2" fmla="*/ 1501115 h 2011081"/>
                <a:gd name="connsiteX3" fmla="*/ 148488 w 1800902"/>
                <a:gd name="connsiteY3" fmla="*/ 1614940 h 2011081"/>
                <a:gd name="connsiteX4" fmla="*/ 454773 w 1800902"/>
                <a:gd name="connsiteY4" fmla="*/ 1030823 h 2011081"/>
                <a:gd name="connsiteX5" fmla="*/ 352298 w 1800902"/>
                <a:gd name="connsiteY5" fmla="*/ 2011081 h 2011081"/>
                <a:gd name="connsiteX6" fmla="*/ 1455665 w 1800902"/>
                <a:gd name="connsiteY6" fmla="*/ 1978920 h 2011081"/>
                <a:gd name="connsiteX7" fmla="*/ 1283488 w 1800902"/>
                <a:gd name="connsiteY7" fmla="*/ 542922 h 2011081"/>
                <a:gd name="connsiteX8" fmla="*/ 1628992 w 1800902"/>
                <a:gd name="connsiteY8" fmla="*/ 1736430 h 2011081"/>
                <a:gd name="connsiteX9" fmla="*/ 1800208 w 1800902"/>
                <a:gd name="connsiteY9" fmla="*/ 1731138 h 2011081"/>
                <a:gd name="connsiteX10" fmla="*/ 1287275 w 1800902"/>
                <a:gd name="connsiteY10" fmla="*/ 0 h 2011081"/>
                <a:gd name="connsiteX11" fmla="*/ 688464 w 1800902"/>
                <a:gd name="connsiteY11" fmla="*/ 15331 h 2011081"/>
                <a:gd name="connsiteX0" fmla="*/ 688464 w 1800902"/>
                <a:gd name="connsiteY0" fmla="*/ 15331 h 2011081"/>
                <a:gd name="connsiteX1" fmla="*/ 244689 w 1800902"/>
                <a:gd name="connsiteY1" fmla="*/ 930768 h 2011081"/>
                <a:gd name="connsiteX2" fmla="*/ 0 w 1800902"/>
                <a:gd name="connsiteY2" fmla="*/ 1501115 h 2011081"/>
                <a:gd name="connsiteX3" fmla="*/ 148488 w 1800902"/>
                <a:gd name="connsiteY3" fmla="*/ 1614940 h 2011081"/>
                <a:gd name="connsiteX4" fmla="*/ 454773 w 1800902"/>
                <a:gd name="connsiteY4" fmla="*/ 1030823 h 2011081"/>
                <a:gd name="connsiteX5" fmla="*/ 352298 w 1800902"/>
                <a:gd name="connsiteY5" fmla="*/ 2011081 h 2011081"/>
                <a:gd name="connsiteX6" fmla="*/ 1455665 w 1800902"/>
                <a:gd name="connsiteY6" fmla="*/ 1978920 h 2011081"/>
                <a:gd name="connsiteX7" fmla="*/ 1283488 w 1800902"/>
                <a:gd name="connsiteY7" fmla="*/ 542922 h 2011081"/>
                <a:gd name="connsiteX8" fmla="*/ 1350987 w 1800902"/>
                <a:gd name="connsiteY8" fmla="*/ 1564332 h 2011081"/>
                <a:gd name="connsiteX9" fmla="*/ 1800208 w 1800902"/>
                <a:gd name="connsiteY9" fmla="*/ 1731138 h 2011081"/>
                <a:gd name="connsiteX10" fmla="*/ 1287275 w 1800902"/>
                <a:gd name="connsiteY10" fmla="*/ 0 h 2011081"/>
                <a:gd name="connsiteX11" fmla="*/ 688464 w 1800902"/>
                <a:gd name="connsiteY11" fmla="*/ 15331 h 2011081"/>
                <a:gd name="connsiteX0" fmla="*/ 688464 w 1574143"/>
                <a:gd name="connsiteY0" fmla="*/ 15331 h 2011081"/>
                <a:gd name="connsiteX1" fmla="*/ 244689 w 1574143"/>
                <a:gd name="connsiteY1" fmla="*/ 930768 h 2011081"/>
                <a:gd name="connsiteX2" fmla="*/ 0 w 1574143"/>
                <a:gd name="connsiteY2" fmla="*/ 1501115 h 2011081"/>
                <a:gd name="connsiteX3" fmla="*/ 148488 w 1574143"/>
                <a:gd name="connsiteY3" fmla="*/ 1614940 h 2011081"/>
                <a:gd name="connsiteX4" fmla="*/ 454773 w 1574143"/>
                <a:gd name="connsiteY4" fmla="*/ 1030823 h 2011081"/>
                <a:gd name="connsiteX5" fmla="*/ 352298 w 1574143"/>
                <a:gd name="connsiteY5" fmla="*/ 2011081 h 2011081"/>
                <a:gd name="connsiteX6" fmla="*/ 1455665 w 1574143"/>
                <a:gd name="connsiteY6" fmla="*/ 1978920 h 2011081"/>
                <a:gd name="connsiteX7" fmla="*/ 1283488 w 1574143"/>
                <a:gd name="connsiteY7" fmla="*/ 542922 h 2011081"/>
                <a:gd name="connsiteX8" fmla="*/ 1350987 w 1574143"/>
                <a:gd name="connsiteY8" fmla="*/ 1564332 h 2011081"/>
                <a:gd name="connsiteX9" fmla="*/ 1522204 w 1574143"/>
                <a:gd name="connsiteY9" fmla="*/ 1559039 h 2011081"/>
                <a:gd name="connsiteX10" fmla="*/ 1287275 w 1574143"/>
                <a:gd name="connsiteY10" fmla="*/ 0 h 2011081"/>
                <a:gd name="connsiteX11" fmla="*/ 688464 w 1574143"/>
                <a:gd name="connsiteY11" fmla="*/ 15331 h 2011081"/>
                <a:gd name="connsiteX0" fmla="*/ 688464 w 1611649"/>
                <a:gd name="connsiteY0" fmla="*/ 15331 h 2011081"/>
                <a:gd name="connsiteX1" fmla="*/ 244689 w 1611649"/>
                <a:gd name="connsiteY1" fmla="*/ 930768 h 2011081"/>
                <a:gd name="connsiteX2" fmla="*/ 0 w 1611649"/>
                <a:gd name="connsiteY2" fmla="*/ 1501115 h 2011081"/>
                <a:gd name="connsiteX3" fmla="*/ 148488 w 1611649"/>
                <a:gd name="connsiteY3" fmla="*/ 1614940 h 2011081"/>
                <a:gd name="connsiteX4" fmla="*/ 454773 w 1611649"/>
                <a:gd name="connsiteY4" fmla="*/ 1030823 h 2011081"/>
                <a:gd name="connsiteX5" fmla="*/ 352298 w 1611649"/>
                <a:gd name="connsiteY5" fmla="*/ 2011081 h 2011081"/>
                <a:gd name="connsiteX6" fmla="*/ 1455665 w 1611649"/>
                <a:gd name="connsiteY6" fmla="*/ 1978920 h 2011081"/>
                <a:gd name="connsiteX7" fmla="*/ 1283488 w 1611649"/>
                <a:gd name="connsiteY7" fmla="*/ 542922 h 2011081"/>
                <a:gd name="connsiteX8" fmla="*/ 1350987 w 1611649"/>
                <a:gd name="connsiteY8" fmla="*/ 1564332 h 2011081"/>
                <a:gd name="connsiteX9" fmla="*/ 1522204 w 1611649"/>
                <a:gd name="connsiteY9" fmla="*/ 1559039 h 2011081"/>
                <a:gd name="connsiteX10" fmla="*/ 1287275 w 1611649"/>
                <a:gd name="connsiteY10" fmla="*/ 0 h 2011081"/>
                <a:gd name="connsiteX11" fmla="*/ 688464 w 1611649"/>
                <a:gd name="connsiteY11" fmla="*/ 15331 h 2011081"/>
                <a:gd name="connsiteX0" fmla="*/ 688464 w 1645590"/>
                <a:gd name="connsiteY0" fmla="*/ 15331 h 2011081"/>
                <a:gd name="connsiteX1" fmla="*/ 244689 w 1645590"/>
                <a:gd name="connsiteY1" fmla="*/ 930768 h 2011081"/>
                <a:gd name="connsiteX2" fmla="*/ 0 w 1645590"/>
                <a:gd name="connsiteY2" fmla="*/ 1501115 h 2011081"/>
                <a:gd name="connsiteX3" fmla="*/ 148488 w 1645590"/>
                <a:gd name="connsiteY3" fmla="*/ 1614940 h 2011081"/>
                <a:gd name="connsiteX4" fmla="*/ 454773 w 1645590"/>
                <a:gd name="connsiteY4" fmla="*/ 1030823 h 2011081"/>
                <a:gd name="connsiteX5" fmla="*/ 352298 w 1645590"/>
                <a:gd name="connsiteY5" fmla="*/ 2011081 h 2011081"/>
                <a:gd name="connsiteX6" fmla="*/ 1455665 w 1645590"/>
                <a:gd name="connsiteY6" fmla="*/ 1978920 h 2011081"/>
                <a:gd name="connsiteX7" fmla="*/ 1283488 w 1645590"/>
                <a:gd name="connsiteY7" fmla="*/ 542922 h 2011081"/>
                <a:gd name="connsiteX8" fmla="*/ 1350987 w 1645590"/>
                <a:gd name="connsiteY8" fmla="*/ 1564332 h 2011081"/>
                <a:gd name="connsiteX9" fmla="*/ 1522204 w 1645590"/>
                <a:gd name="connsiteY9" fmla="*/ 1559039 h 2011081"/>
                <a:gd name="connsiteX10" fmla="*/ 1287275 w 1645590"/>
                <a:gd name="connsiteY10" fmla="*/ 0 h 2011081"/>
                <a:gd name="connsiteX11" fmla="*/ 688464 w 1645590"/>
                <a:gd name="connsiteY11" fmla="*/ 15331 h 2011081"/>
                <a:gd name="connsiteX0" fmla="*/ 688464 w 1645590"/>
                <a:gd name="connsiteY0" fmla="*/ 15331 h 2011081"/>
                <a:gd name="connsiteX1" fmla="*/ 244689 w 1645590"/>
                <a:gd name="connsiteY1" fmla="*/ 930768 h 2011081"/>
                <a:gd name="connsiteX2" fmla="*/ 0 w 1645590"/>
                <a:gd name="connsiteY2" fmla="*/ 1501115 h 2011081"/>
                <a:gd name="connsiteX3" fmla="*/ 215452 w 1645590"/>
                <a:gd name="connsiteY3" fmla="*/ 1641726 h 2011081"/>
                <a:gd name="connsiteX4" fmla="*/ 454773 w 1645590"/>
                <a:gd name="connsiteY4" fmla="*/ 1030823 h 2011081"/>
                <a:gd name="connsiteX5" fmla="*/ 352298 w 1645590"/>
                <a:gd name="connsiteY5" fmla="*/ 2011081 h 2011081"/>
                <a:gd name="connsiteX6" fmla="*/ 1455665 w 1645590"/>
                <a:gd name="connsiteY6" fmla="*/ 1978920 h 2011081"/>
                <a:gd name="connsiteX7" fmla="*/ 1283488 w 1645590"/>
                <a:gd name="connsiteY7" fmla="*/ 542922 h 2011081"/>
                <a:gd name="connsiteX8" fmla="*/ 1350987 w 1645590"/>
                <a:gd name="connsiteY8" fmla="*/ 1564332 h 2011081"/>
                <a:gd name="connsiteX9" fmla="*/ 1522204 w 1645590"/>
                <a:gd name="connsiteY9" fmla="*/ 1559039 h 2011081"/>
                <a:gd name="connsiteX10" fmla="*/ 1287275 w 1645590"/>
                <a:gd name="connsiteY10" fmla="*/ 0 h 2011081"/>
                <a:gd name="connsiteX11" fmla="*/ 688464 w 1645590"/>
                <a:gd name="connsiteY11" fmla="*/ 15331 h 2011081"/>
                <a:gd name="connsiteX0" fmla="*/ 584669 w 1541795"/>
                <a:gd name="connsiteY0" fmla="*/ 15331 h 2011081"/>
                <a:gd name="connsiteX1" fmla="*/ 140894 w 1541795"/>
                <a:gd name="connsiteY1" fmla="*/ 930768 h 2011081"/>
                <a:gd name="connsiteX2" fmla="*/ 0 w 1541795"/>
                <a:gd name="connsiteY2" fmla="*/ 1558035 h 2011081"/>
                <a:gd name="connsiteX3" fmla="*/ 111657 w 1541795"/>
                <a:gd name="connsiteY3" fmla="*/ 1641726 h 2011081"/>
                <a:gd name="connsiteX4" fmla="*/ 350978 w 1541795"/>
                <a:gd name="connsiteY4" fmla="*/ 1030823 h 2011081"/>
                <a:gd name="connsiteX5" fmla="*/ 248503 w 1541795"/>
                <a:gd name="connsiteY5" fmla="*/ 2011081 h 2011081"/>
                <a:gd name="connsiteX6" fmla="*/ 1351870 w 1541795"/>
                <a:gd name="connsiteY6" fmla="*/ 1978920 h 2011081"/>
                <a:gd name="connsiteX7" fmla="*/ 1179693 w 1541795"/>
                <a:gd name="connsiteY7" fmla="*/ 542922 h 2011081"/>
                <a:gd name="connsiteX8" fmla="*/ 1247192 w 1541795"/>
                <a:gd name="connsiteY8" fmla="*/ 1564332 h 2011081"/>
                <a:gd name="connsiteX9" fmla="*/ 1418409 w 1541795"/>
                <a:gd name="connsiteY9" fmla="*/ 1559039 h 2011081"/>
                <a:gd name="connsiteX10" fmla="*/ 1183480 w 1541795"/>
                <a:gd name="connsiteY10" fmla="*/ 0 h 2011081"/>
                <a:gd name="connsiteX11" fmla="*/ 584669 w 1541795"/>
                <a:gd name="connsiteY11" fmla="*/ 15331 h 2011081"/>
                <a:gd name="connsiteX0" fmla="*/ 584669 w 1541795"/>
                <a:gd name="connsiteY0" fmla="*/ 15331 h 2011081"/>
                <a:gd name="connsiteX1" fmla="*/ 140894 w 1541795"/>
                <a:gd name="connsiteY1" fmla="*/ 930768 h 2011081"/>
                <a:gd name="connsiteX2" fmla="*/ 0 w 1541795"/>
                <a:gd name="connsiteY2" fmla="*/ 1558035 h 2011081"/>
                <a:gd name="connsiteX3" fmla="*/ 111657 w 1541795"/>
                <a:gd name="connsiteY3" fmla="*/ 1641726 h 2011081"/>
                <a:gd name="connsiteX4" fmla="*/ 350978 w 1541795"/>
                <a:gd name="connsiteY4" fmla="*/ 1030823 h 2011081"/>
                <a:gd name="connsiteX5" fmla="*/ 248503 w 1541795"/>
                <a:gd name="connsiteY5" fmla="*/ 2011081 h 2011081"/>
                <a:gd name="connsiteX6" fmla="*/ 1351870 w 1541795"/>
                <a:gd name="connsiteY6" fmla="*/ 1978920 h 2011081"/>
                <a:gd name="connsiteX7" fmla="*/ 1179693 w 1541795"/>
                <a:gd name="connsiteY7" fmla="*/ 542922 h 2011081"/>
                <a:gd name="connsiteX8" fmla="*/ 1247192 w 1541795"/>
                <a:gd name="connsiteY8" fmla="*/ 1564332 h 2011081"/>
                <a:gd name="connsiteX9" fmla="*/ 1418409 w 1541795"/>
                <a:gd name="connsiteY9" fmla="*/ 1559039 h 2011081"/>
                <a:gd name="connsiteX10" fmla="*/ 1183480 w 1541795"/>
                <a:gd name="connsiteY10" fmla="*/ 0 h 2011081"/>
                <a:gd name="connsiteX11" fmla="*/ 584669 w 1541795"/>
                <a:gd name="connsiteY11" fmla="*/ 15331 h 2011081"/>
                <a:gd name="connsiteX0" fmla="*/ 584669 w 1541795"/>
                <a:gd name="connsiteY0" fmla="*/ 15331 h 2011081"/>
                <a:gd name="connsiteX1" fmla="*/ 140894 w 1541795"/>
                <a:gd name="connsiteY1" fmla="*/ 930768 h 2011081"/>
                <a:gd name="connsiteX2" fmla="*/ 0 w 1541795"/>
                <a:gd name="connsiteY2" fmla="*/ 1558035 h 2011081"/>
                <a:gd name="connsiteX3" fmla="*/ 111657 w 1541795"/>
                <a:gd name="connsiteY3" fmla="*/ 1641726 h 2011081"/>
                <a:gd name="connsiteX4" fmla="*/ 350978 w 1541795"/>
                <a:gd name="connsiteY4" fmla="*/ 1030823 h 2011081"/>
                <a:gd name="connsiteX5" fmla="*/ 248503 w 1541795"/>
                <a:gd name="connsiteY5" fmla="*/ 2011081 h 2011081"/>
                <a:gd name="connsiteX6" fmla="*/ 1351870 w 1541795"/>
                <a:gd name="connsiteY6" fmla="*/ 1978920 h 2011081"/>
                <a:gd name="connsiteX7" fmla="*/ 1179693 w 1541795"/>
                <a:gd name="connsiteY7" fmla="*/ 542922 h 2011081"/>
                <a:gd name="connsiteX8" fmla="*/ 1247192 w 1541795"/>
                <a:gd name="connsiteY8" fmla="*/ 1564332 h 2011081"/>
                <a:gd name="connsiteX9" fmla="*/ 1418409 w 1541795"/>
                <a:gd name="connsiteY9" fmla="*/ 1559039 h 2011081"/>
                <a:gd name="connsiteX10" fmla="*/ 1183480 w 1541795"/>
                <a:gd name="connsiteY10" fmla="*/ 0 h 2011081"/>
                <a:gd name="connsiteX11" fmla="*/ 584669 w 1541795"/>
                <a:gd name="connsiteY11" fmla="*/ 15331 h 201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41795" h="2011081">
                  <a:moveTo>
                    <a:pt x="584669" y="15331"/>
                  </a:moveTo>
                  <a:cubicBezTo>
                    <a:pt x="204341" y="395633"/>
                    <a:pt x="150291" y="618774"/>
                    <a:pt x="140894" y="930768"/>
                  </a:cubicBezTo>
                  <a:cubicBezTo>
                    <a:pt x="102103" y="1248612"/>
                    <a:pt x="97549" y="1381774"/>
                    <a:pt x="0" y="1558035"/>
                  </a:cubicBezTo>
                  <a:lnTo>
                    <a:pt x="111657" y="1641726"/>
                  </a:lnTo>
                  <a:cubicBezTo>
                    <a:pt x="258513" y="1490715"/>
                    <a:pt x="316024" y="1348088"/>
                    <a:pt x="350978" y="1030823"/>
                  </a:cubicBezTo>
                  <a:cubicBezTo>
                    <a:pt x="391976" y="1495362"/>
                    <a:pt x="395395" y="1709380"/>
                    <a:pt x="248503" y="2011081"/>
                  </a:cubicBezTo>
                  <a:lnTo>
                    <a:pt x="1351870" y="1978920"/>
                  </a:lnTo>
                  <a:cubicBezTo>
                    <a:pt x="1156692" y="1575410"/>
                    <a:pt x="1136877" y="1497577"/>
                    <a:pt x="1179693" y="542922"/>
                  </a:cubicBezTo>
                  <a:cubicBezTo>
                    <a:pt x="1471952" y="798430"/>
                    <a:pt x="1246890" y="1324867"/>
                    <a:pt x="1247192" y="1564332"/>
                  </a:cubicBezTo>
                  <a:lnTo>
                    <a:pt x="1418409" y="1559039"/>
                  </a:lnTo>
                  <a:cubicBezTo>
                    <a:pt x="1600786" y="868085"/>
                    <a:pt x="1625068" y="462528"/>
                    <a:pt x="1183480" y="0"/>
                  </a:cubicBezTo>
                  <a:lnTo>
                    <a:pt x="584669" y="15331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grpSp>
          <p:nvGrpSpPr>
            <p:cNvPr id="112" name="Group 198"/>
            <p:cNvGrpSpPr>
              <a:grpSpLocks/>
            </p:cNvGrpSpPr>
            <p:nvPr/>
          </p:nvGrpSpPr>
          <p:grpSpPr bwMode="auto">
            <a:xfrm flipH="1">
              <a:off x="8355863" y="3314625"/>
              <a:ext cx="1091306" cy="2870646"/>
              <a:chOff x="7247898" y="3503233"/>
              <a:chExt cx="1026969" cy="2701409"/>
            </a:xfrm>
          </p:grpSpPr>
          <p:sp>
            <p:nvSpPr>
              <p:cNvPr id="117" name="Freeform 116"/>
              <p:cNvSpPr/>
              <p:nvPr/>
            </p:nvSpPr>
            <p:spPr>
              <a:xfrm>
                <a:off x="7246830" y="3502401"/>
                <a:ext cx="597117" cy="2624520"/>
              </a:xfrm>
              <a:custGeom>
                <a:avLst/>
                <a:gdLst>
                  <a:gd name="connsiteX0" fmla="*/ 12526 w 663879"/>
                  <a:gd name="connsiteY0" fmla="*/ 0 h 2830882"/>
                  <a:gd name="connsiteX1" fmla="*/ 0 w 663879"/>
                  <a:gd name="connsiteY1" fmla="*/ 2830882 h 2830882"/>
                  <a:gd name="connsiteX2" fmla="*/ 601249 w 663879"/>
                  <a:gd name="connsiteY2" fmla="*/ 2818356 h 2830882"/>
                  <a:gd name="connsiteX3" fmla="*/ 663879 w 663879"/>
                  <a:gd name="connsiteY3" fmla="*/ 0 h 2830882"/>
                  <a:gd name="connsiteX4" fmla="*/ 12526 w 663879"/>
                  <a:gd name="connsiteY4" fmla="*/ 0 h 2830882"/>
                  <a:gd name="connsiteX0" fmla="*/ 12526 w 663879"/>
                  <a:gd name="connsiteY0" fmla="*/ 0 h 2830882"/>
                  <a:gd name="connsiteX1" fmla="*/ 0 w 663879"/>
                  <a:gd name="connsiteY1" fmla="*/ 2830882 h 2830882"/>
                  <a:gd name="connsiteX2" fmla="*/ 601249 w 663879"/>
                  <a:gd name="connsiteY2" fmla="*/ 2818356 h 2830882"/>
                  <a:gd name="connsiteX3" fmla="*/ 663879 w 663879"/>
                  <a:gd name="connsiteY3" fmla="*/ 0 h 2830882"/>
                  <a:gd name="connsiteX4" fmla="*/ 12526 w 663879"/>
                  <a:gd name="connsiteY4" fmla="*/ 0 h 2830882"/>
                  <a:gd name="connsiteX0" fmla="*/ 150312 w 801665"/>
                  <a:gd name="connsiteY0" fmla="*/ 0 h 2818356"/>
                  <a:gd name="connsiteX1" fmla="*/ 0 w 801665"/>
                  <a:gd name="connsiteY1" fmla="*/ 2805830 h 2818356"/>
                  <a:gd name="connsiteX2" fmla="*/ 739035 w 801665"/>
                  <a:gd name="connsiteY2" fmla="*/ 2818356 h 2818356"/>
                  <a:gd name="connsiteX3" fmla="*/ 801665 w 801665"/>
                  <a:gd name="connsiteY3" fmla="*/ 0 h 2818356"/>
                  <a:gd name="connsiteX4" fmla="*/ 150312 w 801665"/>
                  <a:gd name="connsiteY4" fmla="*/ 0 h 2818356"/>
                  <a:gd name="connsiteX0" fmla="*/ 150312 w 801665"/>
                  <a:gd name="connsiteY0" fmla="*/ 0 h 2818356"/>
                  <a:gd name="connsiteX1" fmla="*/ 0 w 801665"/>
                  <a:gd name="connsiteY1" fmla="*/ 2805830 h 2818356"/>
                  <a:gd name="connsiteX2" fmla="*/ 563670 w 801665"/>
                  <a:gd name="connsiteY2" fmla="*/ 2818356 h 2818356"/>
                  <a:gd name="connsiteX3" fmla="*/ 801665 w 801665"/>
                  <a:gd name="connsiteY3" fmla="*/ 0 h 2818356"/>
                  <a:gd name="connsiteX4" fmla="*/ 150312 w 801665"/>
                  <a:gd name="connsiteY4" fmla="*/ 0 h 2818356"/>
                  <a:gd name="connsiteX0" fmla="*/ 150312 w 801665"/>
                  <a:gd name="connsiteY0" fmla="*/ 0 h 2805830"/>
                  <a:gd name="connsiteX1" fmla="*/ 0 w 801665"/>
                  <a:gd name="connsiteY1" fmla="*/ 2805830 h 2805830"/>
                  <a:gd name="connsiteX2" fmla="*/ 463462 w 801665"/>
                  <a:gd name="connsiteY2" fmla="*/ 2805830 h 2805830"/>
                  <a:gd name="connsiteX3" fmla="*/ 801665 w 801665"/>
                  <a:gd name="connsiteY3" fmla="*/ 0 h 2805830"/>
                  <a:gd name="connsiteX4" fmla="*/ 150312 w 801665"/>
                  <a:gd name="connsiteY4" fmla="*/ 0 h 2805830"/>
                  <a:gd name="connsiteX0" fmla="*/ 150312 w 801665"/>
                  <a:gd name="connsiteY0" fmla="*/ 0 h 2862167"/>
                  <a:gd name="connsiteX1" fmla="*/ 0 w 801665"/>
                  <a:gd name="connsiteY1" fmla="*/ 2805830 h 2862167"/>
                  <a:gd name="connsiteX2" fmla="*/ 381122 w 801665"/>
                  <a:gd name="connsiteY2" fmla="*/ 2862167 h 2862167"/>
                  <a:gd name="connsiteX3" fmla="*/ 801665 w 801665"/>
                  <a:gd name="connsiteY3" fmla="*/ 0 h 2862167"/>
                  <a:gd name="connsiteX4" fmla="*/ 150312 w 801665"/>
                  <a:gd name="connsiteY4" fmla="*/ 0 h 2862167"/>
                  <a:gd name="connsiteX0" fmla="*/ 0 w 651353"/>
                  <a:gd name="connsiteY0" fmla="*/ 0 h 2862167"/>
                  <a:gd name="connsiteX1" fmla="*/ 4324 w 651353"/>
                  <a:gd name="connsiteY1" fmla="*/ 2802540 h 2862167"/>
                  <a:gd name="connsiteX2" fmla="*/ 230810 w 651353"/>
                  <a:gd name="connsiteY2" fmla="*/ 2862167 h 2862167"/>
                  <a:gd name="connsiteX3" fmla="*/ 651353 w 651353"/>
                  <a:gd name="connsiteY3" fmla="*/ 0 h 2862167"/>
                  <a:gd name="connsiteX4" fmla="*/ 0 w 651353"/>
                  <a:gd name="connsiteY4" fmla="*/ 0 h 286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353" h="2862167">
                    <a:moveTo>
                      <a:pt x="0" y="0"/>
                    </a:moveTo>
                    <a:cubicBezTo>
                      <a:pt x="208768" y="1056361"/>
                      <a:pt x="8499" y="1858913"/>
                      <a:pt x="4324" y="2802540"/>
                    </a:cubicBezTo>
                    <a:lnTo>
                      <a:pt x="230810" y="2862167"/>
                    </a:lnTo>
                    <a:lnTo>
                      <a:pt x="6513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  <p:sp>
            <p:nvSpPr>
              <p:cNvPr id="118" name="Freeform 117"/>
              <p:cNvSpPr/>
              <p:nvPr/>
            </p:nvSpPr>
            <p:spPr>
              <a:xfrm>
                <a:off x="7569273" y="3514358"/>
                <a:ext cx="597117" cy="2570716"/>
              </a:xfrm>
              <a:custGeom>
                <a:avLst/>
                <a:gdLst>
                  <a:gd name="connsiteX0" fmla="*/ 12526 w 663879"/>
                  <a:gd name="connsiteY0" fmla="*/ 0 h 2830882"/>
                  <a:gd name="connsiteX1" fmla="*/ 0 w 663879"/>
                  <a:gd name="connsiteY1" fmla="*/ 2830882 h 2830882"/>
                  <a:gd name="connsiteX2" fmla="*/ 601249 w 663879"/>
                  <a:gd name="connsiteY2" fmla="*/ 2818356 h 2830882"/>
                  <a:gd name="connsiteX3" fmla="*/ 663879 w 663879"/>
                  <a:gd name="connsiteY3" fmla="*/ 0 h 2830882"/>
                  <a:gd name="connsiteX4" fmla="*/ 12526 w 663879"/>
                  <a:gd name="connsiteY4" fmla="*/ 0 h 2830882"/>
                  <a:gd name="connsiteX0" fmla="*/ 62 w 651415"/>
                  <a:gd name="connsiteY0" fmla="*/ 0 h 2830882"/>
                  <a:gd name="connsiteX1" fmla="*/ 200479 w 651415"/>
                  <a:gd name="connsiteY1" fmla="*/ 2830882 h 2830882"/>
                  <a:gd name="connsiteX2" fmla="*/ 588785 w 651415"/>
                  <a:gd name="connsiteY2" fmla="*/ 2818356 h 2830882"/>
                  <a:gd name="connsiteX3" fmla="*/ 651415 w 651415"/>
                  <a:gd name="connsiteY3" fmla="*/ 0 h 2830882"/>
                  <a:gd name="connsiteX4" fmla="*/ 62 w 651415"/>
                  <a:gd name="connsiteY4" fmla="*/ 0 h 2830882"/>
                  <a:gd name="connsiteX0" fmla="*/ 39 w 651392"/>
                  <a:gd name="connsiteY0" fmla="*/ 0 h 2818356"/>
                  <a:gd name="connsiteX1" fmla="*/ 325482 w 651392"/>
                  <a:gd name="connsiteY1" fmla="*/ 2778240 h 2818356"/>
                  <a:gd name="connsiteX2" fmla="*/ 588762 w 651392"/>
                  <a:gd name="connsiteY2" fmla="*/ 2818356 h 2818356"/>
                  <a:gd name="connsiteX3" fmla="*/ 651392 w 651392"/>
                  <a:gd name="connsiteY3" fmla="*/ 0 h 2818356"/>
                  <a:gd name="connsiteX4" fmla="*/ 39 w 651392"/>
                  <a:gd name="connsiteY4" fmla="*/ 0 h 2818356"/>
                  <a:gd name="connsiteX0" fmla="*/ 39 w 651392"/>
                  <a:gd name="connsiteY0" fmla="*/ 0 h 2798615"/>
                  <a:gd name="connsiteX1" fmla="*/ 325482 w 651392"/>
                  <a:gd name="connsiteY1" fmla="*/ 2778240 h 2798615"/>
                  <a:gd name="connsiteX2" fmla="*/ 549281 w 651392"/>
                  <a:gd name="connsiteY2" fmla="*/ 2798615 h 2798615"/>
                  <a:gd name="connsiteX3" fmla="*/ 651392 w 651392"/>
                  <a:gd name="connsiteY3" fmla="*/ 0 h 2798615"/>
                  <a:gd name="connsiteX4" fmla="*/ 39 w 651392"/>
                  <a:gd name="connsiteY4" fmla="*/ 0 h 279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392" h="2798615">
                    <a:moveTo>
                      <a:pt x="39" y="0"/>
                    </a:moveTo>
                    <a:cubicBezTo>
                      <a:pt x="-4136" y="943627"/>
                      <a:pt x="329657" y="1834613"/>
                      <a:pt x="325482" y="2778240"/>
                    </a:cubicBezTo>
                    <a:lnTo>
                      <a:pt x="549281" y="2798615"/>
                    </a:lnTo>
                    <a:lnTo>
                      <a:pt x="651392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7867831" y="6013333"/>
                <a:ext cx="406039" cy="191309"/>
              </a:xfrm>
              <a:custGeom>
                <a:avLst/>
                <a:gdLst>
                  <a:gd name="connsiteX0" fmla="*/ 0 w 404388"/>
                  <a:gd name="connsiteY0" fmla="*/ 48285 h 190123"/>
                  <a:gd name="connsiteX1" fmla="*/ 0 w 404388"/>
                  <a:gd name="connsiteY1" fmla="*/ 178051 h 190123"/>
                  <a:gd name="connsiteX2" fmla="*/ 404388 w 404388"/>
                  <a:gd name="connsiteY2" fmla="*/ 190123 h 190123"/>
                  <a:gd name="connsiteX3" fmla="*/ 105624 w 404388"/>
                  <a:gd name="connsiteY3" fmla="*/ 0 h 190123"/>
                  <a:gd name="connsiteX4" fmla="*/ 0 w 404388"/>
                  <a:gd name="connsiteY4" fmla="*/ 48285 h 19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388" h="190123">
                    <a:moveTo>
                      <a:pt x="0" y="48285"/>
                    </a:moveTo>
                    <a:lnTo>
                      <a:pt x="0" y="178051"/>
                    </a:lnTo>
                    <a:lnTo>
                      <a:pt x="404388" y="190123"/>
                    </a:lnTo>
                    <a:lnTo>
                      <a:pt x="105624" y="0"/>
                    </a:lnTo>
                    <a:lnTo>
                      <a:pt x="0" y="48285"/>
                    </a:lnTo>
                    <a:close/>
                  </a:path>
                </a:pathLst>
              </a:cu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7252803" y="6013333"/>
                <a:ext cx="406039" cy="191309"/>
              </a:xfrm>
              <a:custGeom>
                <a:avLst/>
                <a:gdLst>
                  <a:gd name="connsiteX0" fmla="*/ 0 w 404388"/>
                  <a:gd name="connsiteY0" fmla="*/ 48285 h 190123"/>
                  <a:gd name="connsiteX1" fmla="*/ 0 w 404388"/>
                  <a:gd name="connsiteY1" fmla="*/ 178051 h 190123"/>
                  <a:gd name="connsiteX2" fmla="*/ 404388 w 404388"/>
                  <a:gd name="connsiteY2" fmla="*/ 190123 h 190123"/>
                  <a:gd name="connsiteX3" fmla="*/ 105624 w 404388"/>
                  <a:gd name="connsiteY3" fmla="*/ 0 h 190123"/>
                  <a:gd name="connsiteX4" fmla="*/ 0 w 404388"/>
                  <a:gd name="connsiteY4" fmla="*/ 48285 h 19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388" h="190123">
                    <a:moveTo>
                      <a:pt x="0" y="48285"/>
                    </a:moveTo>
                    <a:lnTo>
                      <a:pt x="0" y="178051"/>
                    </a:lnTo>
                    <a:lnTo>
                      <a:pt x="404388" y="190123"/>
                    </a:lnTo>
                    <a:lnTo>
                      <a:pt x="105624" y="0"/>
                    </a:lnTo>
                    <a:lnTo>
                      <a:pt x="0" y="48285"/>
                    </a:lnTo>
                    <a:close/>
                  </a:path>
                </a:pathLst>
              </a:cu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</p:grpSp>
        <p:sp>
          <p:nvSpPr>
            <p:cNvPr id="113" name="Freeform 112"/>
            <p:cNvSpPr/>
            <p:nvPr/>
          </p:nvSpPr>
          <p:spPr>
            <a:xfrm>
              <a:off x="8731289" y="1414210"/>
              <a:ext cx="634525" cy="349414"/>
            </a:xfrm>
            <a:custGeom>
              <a:avLst/>
              <a:gdLst>
                <a:gd name="connsiteX0" fmla="*/ 0 w 597877"/>
                <a:gd name="connsiteY0" fmla="*/ 27354 h 324339"/>
                <a:gd name="connsiteX1" fmla="*/ 144584 w 597877"/>
                <a:gd name="connsiteY1" fmla="*/ 324339 h 324339"/>
                <a:gd name="connsiteX2" fmla="*/ 590061 w 597877"/>
                <a:gd name="connsiteY2" fmla="*/ 78154 h 324339"/>
                <a:gd name="connsiteX3" fmla="*/ 597877 w 597877"/>
                <a:gd name="connsiteY3" fmla="*/ 0 h 324339"/>
                <a:gd name="connsiteX4" fmla="*/ 0 w 597877"/>
                <a:gd name="connsiteY4" fmla="*/ 27354 h 32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877" h="324339">
                  <a:moveTo>
                    <a:pt x="0" y="27354"/>
                  </a:moveTo>
                  <a:lnTo>
                    <a:pt x="144584" y="324339"/>
                  </a:lnTo>
                  <a:lnTo>
                    <a:pt x="590061" y="78154"/>
                  </a:lnTo>
                  <a:lnTo>
                    <a:pt x="597877" y="0"/>
                  </a:lnTo>
                  <a:lnTo>
                    <a:pt x="0" y="273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14" name="Oval 113"/>
            <p:cNvSpPr/>
            <p:nvPr/>
          </p:nvSpPr>
          <p:spPr>
            <a:xfrm>
              <a:off x="8864541" y="1884328"/>
              <a:ext cx="50762" cy="571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8864541" y="2093977"/>
              <a:ext cx="50762" cy="50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8864541" y="2297271"/>
              <a:ext cx="50762" cy="50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</a:endParaRPr>
            </a:p>
          </p:txBody>
        </p:sp>
      </p:grpSp>
      <p:grpSp>
        <p:nvGrpSpPr>
          <p:cNvPr id="124" name="Group 192"/>
          <p:cNvGrpSpPr>
            <a:grpSpLocks noChangeAspect="1"/>
          </p:cNvGrpSpPr>
          <p:nvPr/>
        </p:nvGrpSpPr>
        <p:grpSpPr bwMode="auto">
          <a:xfrm>
            <a:off x="9106067" y="1612384"/>
            <a:ext cx="270347" cy="877341"/>
            <a:chOff x="8115802" y="785271"/>
            <a:chExt cx="1637074" cy="5400000"/>
          </a:xfrm>
        </p:grpSpPr>
        <p:sp>
          <p:nvSpPr>
            <p:cNvPr id="125" name="Freeform 124"/>
            <p:cNvSpPr/>
            <p:nvPr/>
          </p:nvSpPr>
          <p:spPr>
            <a:xfrm rot="2452131">
              <a:off x="8115802" y="2919859"/>
              <a:ext cx="120558" cy="406588"/>
            </a:xfrm>
            <a:custGeom>
              <a:avLst/>
              <a:gdLst>
                <a:gd name="connsiteX0" fmla="*/ 0 w 114813"/>
                <a:gd name="connsiteY0" fmla="*/ 61507 h 307534"/>
                <a:gd name="connsiteX1" fmla="*/ 12301 w 114813"/>
                <a:gd name="connsiteY1" fmla="*/ 307534 h 307534"/>
                <a:gd name="connsiteX2" fmla="*/ 106612 w 114813"/>
                <a:gd name="connsiteY2" fmla="*/ 262429 h 307534"/>
                <a:gd name="connsiteX3" fmla="*/ 114813 w 114813"/>
                <a:gd name="connsiteY3" fmla="*/ 0 h 307534"/>
                <a:gd name="connsiteX4" fmla="*/ 0 w 114813"/>
                <a:gd name="connsiteY4" fmla="*/ 61507 h 307534"/>
                <a:gd name="connsiteX0" fmla="*/ 0 w 114813"/>
                <a:gd name="connsiteY0" fmla="*/ 61507 h 342500"/>
                <a:gd name="connsiteX1" fmla="*/ 12301 w 114813"/>
                <a:gd name="connsiteY1" fmla="*/ 307534 h 342500"/>
                <a:gd name="connsiteX2" fmla="*/ 106612 w 114813"/>
                <a:gd name="connsiteY2" fmla="*/ 262429 h 342500"/>
                <a:gd name="connsiteX3" fmla="*/ 114813 w 114813"/>
                <a:gd name="connsiteY3" fmla="*/ 0 h 342500"/>
                <a:gd name="connsiteX4" fmla="*/ 0 w 114813"/>
                <a:gd name="connsiteY4" fmla="*/ 61507 h 342500"/>
                <a:gd name="connsiteX0" fmla="*/ 0 w 114813"/>
                <a:gd name="connsiteY0" fmla="*/ 61507 h 377382"/>
                <a:gd name="connsiteX1" fmla="*/ 12301 w 114813"/>
                <a:gd name="connsiteY1" fmla="*/ 307534 h 377382"/>
                <a:gd name="connsiteX2" fmla="*/ 106612 w 114813"/>
                <a:gd name="connsiteY2" fmla="*/ 262429 h 377382"/>
                <a:gd name="connsiteX3" fmla="*/ 114813 w 114813"/>
                <a:gd name="connsiteY3" fmla="*/ 0 h 377382"/>
                <a:gd name="connsiteX4" fmla="*/ 0 w 114813"/>
                <a:gd name="connsiteY4" fmla="*/ 61507 h 3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13" h="377382">
                  <a:moveTo>
                    <a:pt x="0" y="61507"/>
                  </a:moveTo>
                  <a:lnTo>
                    <a:pt x="12301" y="307534"/>
                  </a:lnTo>
                  <a:cubicBezTo>
                    <a:pt x="19136" y="395010"/>
                    <a:pt x="99778" y="420980"/>
                    <a:pt x="106612" y="262429"/>
                  </a:cubicBezTo>
                  <a:lnTo>
                    <a:pt x="114813" y="0"/>
                  </a:lnTo>
                  <a:lnTo>
                    <a:pt x="0" y="61507"/>
                  </a:lnTo>
                  <a:close/>
                </a:path>
              </a:pathLst>
            </a:custGeom>
            <a:solidFill>
              <a:srgbClr val="FBC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26" name="Freeform 125"/>
            <p:cNvSpPr/>
            <p:nvPr/>
          </p:nvSpPr>
          <p:spPr>
            <a:xfrm rot="715508">
              <a:off x="9480028" y="2856330"/>
              <a:ext cx="120562" cy="400233"/>
            </a:xfrm>
            <a:custGeom>
              <a:avLst/>
              <a:gdLst>
                <a:gd name="connsiteX0" fmla="*/ 0 w 114813"/>
                <a:gd name="connsiteY0" fmla="*/ 61507 h 307534"/>
                <a:gd name="connsiteX1" fmla="*/ 12301 w 114813"/>
                <a:gd name="connsiteY1" fmla="*/ 307534 h 307534"/>
                <a:gd name="connsiteX2" fmla="*/ 106612 w 114813"/>
                <a:gd name="connsiteY2" fmla="*/ 262429 h 307534"/>
                <a:gd name="connsiteX3" fmla="*/ 114813 w 114813"/>
                <a:gd name="connsiteY3" fmla="*/ 0 h 307534"/>
                <a:gd name="connsiteX4" fmla="*/ 0 w 114813"/>
                <a:gd name="connsiteY4" fmla="*/ 61507 h 307534"/>
                <a:gd name="connsiteX0" fmla="*/ 0 w 114813"/>
                <a:gd name="connsiteY0" fmla="*/ 61507 h 342500"/>
                <a:gd name="connsiteX1" fmla="*/ 12301 w 114813"/>
                <a:gd name="connsiteY1" fmla="*/ 307534 h 342500"/>
                <a:gd name="connsiteX2" fmla="*/ 106612 w 114813"/>
                <a:gd name="connsiteY2" fmla="*/ 262429 h 342500"/>
                <a:gd name="connsiteX3" fmla="*/ 114813 w 114813"/>
                <a:gd name="connsiteY3" fmla="*/ 0 h 342500"/>
                <a:gd name="connsiteX4" fmla="*/ 0 w 114813"/>
                <a:gd name="connsiteY4" fmla="*/ 61507 h 342500"/>
                <a:gd name="connsiteX0" fmla="*/ 0 w 114813"/>
                <a:gd name="connsiteY0" fmla="*/ 61507 h 377382"/>
                <a:gd name="connsiteX1" fmla="*/ 12301 w 114813"/>
                <a:gd name="connsiteY1" fmla="*/ 307534 h 377382"/>
                <a:gd name="connsiteX2" fmla="*/ 106612 w 114813"/>
                <a:gd name="connsiteY2" fmla="*/ 262429 h 377382"/>
                <a:gd name="connsiteX3" fmla="*/ 114813 w 114813"/>
                <a:gd name="connsiteY3" fmla="*/ 0 h 377382"/>
                <a:gd name="connsiteX4" fmla="*/ 0 w 114813"/>
                <a:gd name="connsiteY4" fmla="*/ 61507 h 3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13" h="377382">
                  <a:moveTo>
                    <a:pt x="0" y="61507"/>
                  </a:moveTo>
                  <a:lnTo>
                    <a:pt x="12301" y="307534"/>
                  </a:lnTo>
                  <a:cubicBezTo>
                    <a:pt x="19136" y="395010"/>
                    <a:pt x="99778" y="420980"/>
                    <a:pt x="106612" y="262429"/>
                  </a:cubicBezTo>
                  <a:lnTo>
                    <a:pt x="114813" y="0"/>
                  </a:lnTo>
                  <a:lnTo>
                    <a:pt x="0" y="61507"/>
                  </a:lnTo>
                  <a:close/>
                </a:path>
              </a:pathLst>
            </a:custGeom>
            <a:solidFill>
              <a:srgbClr val="FBC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grpSp>
          <p:nvGrpSpPr>
            <p:cNvPr id="127" name="Group 196"/>
            <p:cNvGrpSpPr>
              <a:grpSpLocks/>
            </p:cNvGrpSpPr>
            <p:nvPr/>
          </p:nvGrpSpPr>
          <p:grpSpPr bwMode="auto">
            <a:xfrm flipH="1">
              <a:off x="8712206" y="785271"/>
              <a:ext cx="689807" cy="739366"/>
              <a:chOff x="7410298" y="1222711"/>
              <a:chExt cx="649140" cy="695777"/>
            </a:xfrm>
          </p:grpSpPr>
          <p:sp>
            <p:nvSpPr>
              <p:cNvPr id="138" name="Freeform 137"/>
              <p:cNvSpPr/>
              <p:nvPr/>
            </p:nvSpPr>
            <p:spPr>
              <a:xfrm>
                <a:off x="7480192" y="1402063"/>
                <a:ext cx="579201" cy="514143"/>
              </a:xfrm>
              <a:custGeom>
                <a:avLst/>
                <a:gdLst>
                  <a:gd name="connsiteX0" fmla="*/ 448702 w 577874"/>
                  <a:gd name="connsiteY0" fmla="*/ 0 h 516687"/>
                  <a:gd name="connsiteX1" fmla="*/ 577874 w 577874"/>
                  <a:gd name="connsiteY1" fmla="*/ 220952 h 516687"/>
                  <a:gd name="connsiteX2" fmla="*/ 486094 w 577874"/>
                  <a:gd name="connsiteY2" fmla="*/ 248146 h 516687"/>
                  <a:gd name="connsiteX3" fmla="*/ 479295 w 577874"/>
                  <a:gd name="connsiteY3" fmla="*/ 516687 h 516687"/>
                  <a:gd name="connsiteX4" fmla="*/ 146168 w 577874"/>
                  <a:gd name="connsiteY4" fmla="*/ 513288 h 516687"/>
                  <a:gd name="connsiteX5" fmla="*/ 0 w 577874"/>
                  <a:gd name="connsiteY5" fmla="*/ 142769 h 516687"/>
                  <a:gd name="connsiteX6" fmla="*/ 20395 w 577874"/>
                  <a:gd name="connsiteY6" fmla="*/ 0 h 516687"/>
                  <a:gd name="connsiteX7" fmla="*/ 448702 w 577874"/>
                  <a:gd name="connsiteY7" fmla="*/ 0 h 51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4" h="516687">
                    <a:moveTo>
                      <a:pt x="448702" y="0"/>
                    </a:moveTo>
                    <a:lnTo>
                      <a:pt x="577874" y="220952"/>
                    </a:lnTo>
                    <a:lnTo>
                      <a:pt x="486094" y="248146"/>
                    </a:lnTo>
                    <a:lnTo>
                      <a:pt x="479295" y="516687"/>
                    </a:lnTo>
                    <a:lnTo>
                      <a:pt x="146168" y="513288"/>
                    </a:lnTo>
                    <a:lnTo>
                      <a:pt x="0" y="142769"/>
                    </a:lnTo>
                    <a:lnTo>
                      <a:pt x="20395" y="0"/>
                    </a:lnTo>
                    <a:lnTo>
                      <a:pt x="448702" y="0"/>
                    </a:lnTo>
                    <a:close/>
                  </a:path>
                </a:pathLst>
              </a:custGeom>
              <a:solidFill>
                <a:srgbClr val="FBC2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7880258" y="1497718"/>
                <a:ext cx="35827" cy="3587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th-TH" sz="13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139"/>
              <p:cNvSpPr/>
              <p:nvPr/>
            </p:nvSpPr>
            <p:spPr>
              <a:xfrm>
                <a:off x="7408538" y="1222711"/>
                <a:ext cx="597117" cy="520119"/>
              </a:xfrm>
              <a:custGeom>
                <a:avLst/>
                <a:gdLst>
                  <a:gd name="connsiteX0" fmla="*/ 115575 w 591471"/>
                  <a:gd name="connsiteY0" fmla="*/ 0 h 499691"/>
                  <a:gd name="connsiteX1" fmla="*/ 591471 w 591471"/>
                  <a:gd name="connsiteY1" fmla="*/ 101978 h 499691"/>
                  <a:gd name="connsiteX2" fmla="*/ 486094 w 591471"/>
                  <a:gd name="connsiteY2" fmla="*/ 224351 h 499691"/>
                  <a:gd name="connsiteX3" fmla="*/ 248146 w 591471"/>
                  <a:gd name="connsiteY3" fmla="*/ 234549 h 499691"/>
                  <a:gd name="connsiteX4" fmla="*/ 251545 w 591471"/>
                  <a:gd name="connsiteY4" fmla="*/ 377317 h 499691"/>
                  <a:gd name="connsiteX5" fmla="*/ 180161 w 591471"/>
                  <a:gd name="connsiteY5" fmla="*/ 288937 h 499691"/>
                  <a:gd name="connsiteX6" fmla="*/ 152967 w 591471"/>
                  <a:gd name="connsiteY6" fmla="*/ 499691 h 499691"/>
                  <a:gd name="connsiteX7" fmla="*/ 0 w 591471"/>
                  <a:gd name="connsiteY7" fmla="*/ 248146 h 499691"/>
                  <a:gd name="connsiteX8" fmla="*/ 115575 w 591471"/>
                  <a:gd name="connsiteY8" fmla="*/ 0 h 499691"/>
                  <a:gd name="connsiteX0" fmla="*/ 115575 w 591471"/>
                  <a:gd name="connsiteY0" fmla="*/ 0 h 499691"/>
                  <a:gd name="connsiteX1" fmla="*/ 591471 w 591471"/>
                  <a:gd name="connsiteY1" fmla="*/ 101978 h 499691"/>
                  <a:gd name="connsiteX2" fmla="*/ 550680 w 591471"/>
                  <a:gd name="connsiteY2" fmla="*/ 203956 h 499691"/>
                  <a:gd name="connsiteX3" fmla="*/ 248146 w 591471"/>
                  <a:gd name="connsiteY3" fmla="*/ 234549 h 499691"/>
                  <a:gd name="connsiteX4" fmla="*/ 251545 w 591471"/>
                  <a:gd name="connsiteY4" fmla="*/ 377317 h 499691"/>
                  <a:gd name="connsiteX5" fmla="*/ 180161 w 591471"/>
                  <a:gd name="connsiteY5" fmla="*/ 288937 h 499691"/>
                  <a:gd name="connsiteX6" fmla="*/ 152967 w 591471"/>
                  <a:gd name="connsiteY6" fmla="*/ 499691 h 499691"/>
                  <a:gd name="connsiteX7" fmla="*/ 0 w 591471"/>
                  <a:gd name="connsiteY7" fmla="*/ 248146 h 499691"/>
                  <a:gd name="connsiteX8" fmla="*/ 115575 w 591471"/>
                  <a:gd name="connsiteY8" fmla="*/ 0 h 499691"/>
                  <a:gd name="connsiteX0" fmla="*/ 115575 w 591471"/>
                  <a:gd name="connsiteY0" fmla="*/ 23149 h 522840"/>
                  <a:gd name="connsiteX1" fmla="*/ 591471 w 591471"/>
                  <a:gd name="connsiteY1" fmla="*/ 125127 h 522840"/>
                  <a:gd name="connsiteX2" fmla="*/ 550680 w 591471"/>
                  <a:gd name="connsiteY2" fmla="*/ 227105 h 522840"/>
                  <a:gd name="connsiteX3" fmla="*/ 248146 w 591471"/>
                  <a:gd name="connsiteY3" fmla="*/ 257698 h 522840"/>
                  <a:gd name="connsiteX4" fmla="*/ 251545 w 591471"/>
                  <a:gd name="connsiteY4" fmla="*/ 400466 h 522840"/>
                  <a:gd name="connsiteX5" fmla="*/ 180161 w 591471"/>
                  <a:gd name="connsiteY5" fmla="*/ 312086 h 522840"/>
                  <a:gd name="connsiteX6" fmla="*/ 152967 w 591471"/>
                  <a:gd name="connsiteY6" fmla="*/ 522840 h 522840"/>
                  <a:gd name="connsiteX7" fmla="*/ 0 w 591471"/>
                  <a:gd name="connsiteY7" fmla="*/ 271295 h 522840"/>
                  <a:gd name="connsiteX8" fmla="*/ 115575 w 591471"/>
                  <a:gd name="connsiteY8" fmla="*/ 23149 h 522840"/>
                  <a:gd name="connsiteX0" fmla="*/ 122608 w 598504"/>
                  <a:gd name="connsiteY0" fmla="*/ 23149 h 522840"/>
                  <a:gd name="connsiteX1" fmla="*/ 598504 w 598504"/>
                  <a:gd name="connsiteY1" fmla="*/ 125127 h 522840"/>
                  <a:gd name="connsiteX2" fmla="*/ 557713 w 598504"/>
                  <a:gd name="connsiteY2" fmla="*/ 227105 h 522840"/>
                  <a:gd name="connsiteX3" fmla="*/ 255179 w 598504"/>
                  <a:gd name="connsiteY3" fmla="*/ 257698 h 522840"/>
                  <a:gd name="connsiteX4" fmla="*/ 258578 w 598504"/>
                  <a:gd name="connsiteY4" fmla="*/ 400466 h 522840"/>
                  <a:gd name="connsiteX5" fmla="*/ 187194 w 598504"/>
                  <a:gd name="connsiteY5" fmla="*/ 312086 h 522840"/>
                  <a:gd name="connsiteX6" fmla="*/ 160000 w 598504"/>
                  <a:gd name="connsiteY6" fmla="*/ 522840 h 522840"/>
                  <a:gd name="connsiteX7" fmla="*/ 7033 w 598504"/>
                  <a:gd name="connsiteY7" fmla="*/ 271295 h 522840"/>
                  <a:gd name="connsiteX8" fmla="*/ 122608 w 598504"/>
                  <a:gd name="connsiteY8" fmla="*/ 23149 h 52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8504" h="522840">
                    <a:moveTo>
                      <a:pt x="122608" y="23149"/>
                    </a:moveTo>
                    <a:cubicBezTo>
                      <a:pt x="155027" y="-56192"/>
                      <a:pt x="439872" y="91134"/>
                      <a:pt x="598504" y="125127"/>
                    </a:cubicBezTo>
                    <a:lnTo>
                      <a:pt x="557713" y="227105"/>
                    </a:lnTo>
                    <a:lnTo>
                      <a:pt x="255179" y="257698"/>
                    </a:lnTo>
                    <a:lnTo>
                      <a:pt x="258578" y="400466"/>
                    </a:lnTo>
                    <a:lnTo>
                      <a:pt x="187194" y="312086"/>
                    </a:lnTo>
                    <a:lnTo>
                      <a:pt x="160000" y="522840"/>
                    </a:lnTo>
                    <a:lnTo>
                      <a:pt x="7033" y="271295"/>
                    </a:lnTo>
                    <a:cubicBezTo>
                      <a:pt x="-29140" y="175701"/>
                      <a:pt x="84083" y="105864"/>
                      <a:pt x="122608" y="23149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</p:grpSp>
        <p:sp>
          <p:nvSpPr>
            <p:cNvPr id="128" name="Freeform 127"/>
            <p:cNvSpPr/>
            <p:nvPr/>
          </p:nvSpPr>
          <p:spPr>
            <a:xfrm>
              <a:off x="8115802" y="1439622"/>
              <a:ext cx="1637074" cy="2134588"/>
            </a:xfrm>
            <a:custGeom>
              <a:avLst/>
              <a:gdLst>
                <a:gd name="connsiteX0" fmla="*/ 713983 w 2041742"/>
                <a:gd name="connsiteY0" fmla="*/ 12526 h 1916482"/>
                <a:gd name="connsiteX1" fmla="*/ 275572 w 2041742"/>
                <a:gd name="connsiteY1" fmla="*/ 363255 h 1916482"/>
                <a:gd name="connsiteX2" fmla="*/ 325676 w 2041742"/>
                <a:gd name="connsiteY2" fmla="*/ 1202499 h 1916482"/>
                <a:gd name="connsiteX3" fmla="*/ 0 w 2041742"/>
                <a:gd name="connsiteY3" fmla="*/ 1515649 h 1916482"/>
                <a:gd name="connsiteX4" fmla="*/ 87682 w 2041742"/>
                <a:gd name="connsiteY4" fmla="*/ 1640910 h 1916482"/>
                <a:gd name="connsiteX5" fmla="*/ 638827 w 2041742"/>
                <a:gd name="connsiteY5" fmla="*/ 1227551 h 1916482"/>
                <a:gd name="connsiteX6" fmla="*/ 601249 w 2041742"/>
                <a:gd name="connsiteY6" fmla="*/ 1916482 h 1916482"/>
                <a:gd name="connsiteX7" fmla="*/ 1753644 w 2041742"/>
                <a:gd name="connsiteY7" fmla="*/ 1903956 h 1916482"/>
                <a:gd name="connsiteX8" fmla="*/ 1578279 w 2041742"/>
                <a:gd name="connsiteY8" fmla="*/ 526093 h 1916482"/>
                <a:gd name="connsiteX9" fmla="*/ 1878904 w 2041742"/>
                <a:gd name="connsiteY9" fmla="*/ 1803748 h 1916482"/>
                <a:gd name="connsiteX10" fmla="*/ 2041742 w 2041742"/>
                <a:gd name="connsiteY10" fmla="*/ 1728592 h 1916482"/>
                <a:gd name="connsiteX11" fmla="*/ 1615857 w 2041742"/>
                <a:gd name="connsiteY11" fmla="*/ 0 h 1916482"/>
                <a:gd name="connsiteX12" fmla="*/ 713983 w 2041742"/>
                <a:gd name="connsiteY12" fmla="*/ 12526 h 1916482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25676 w 2041742"/>
                <a:gd name="connsiteY2" fmla="*/ 1205304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578279 w 2041742"/>
                <a:gd name="connsiteY8" fmla="*/ 528898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25676 w 2041742"/>
                <a:gd name="connsiteY2" fmla="*/ 1205304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55656 w 2041742"/>
                <a:gd name="connsiteY5" fmla="*/ 980719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62139 w 2041742"/>
                <a:gd name="connsiteY2" fmla="*/ 792982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55656 w 2041742"/>
                <a:gd name="connsiteY5" fmla="*/ 980719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36422 w 2064181"/>
                <a:gd name="connsiteY0" fmla="*/ 15331 h 1919287"/>
                <a:gd name="connsiteX1" fmla="*/ 382158 w 2064181"/>
                <a:gd name="connsiteY1" fmla="*/ 211790 h 1919287"/>
                <a:gd name="connsiteX2" fmla="*/ 384578 w 2064181"/>
                <a:gd name="connsiteY2" fmla="*/ 792982 h 1919287"/>
                <a:gd name="connsiteX3" fmla="*/ 0 w 2064181"/>
                <a:gd name="connsiteY3" fmla="*/ 1459551 h 1919287"/>
                <a:gd name="connsiteX4" fmla="*/ 110121 w 2064181"/>
                <a:gd name="connsiteY4" fmla="*/ 1643715 h 1919287"/>
                <a:gd name="connsiteX5" fmla="*/ 678095 w 2064181"/>
                <a:gd name="connsiteY5" fmla="*/ 980719 h 1919287"/>
                <a:gd name="connsiteX6" fmla="*/ 623688 w 2064181"/>
                <a:gd name="connsiteY6" fmla="*/ 1919287 h 1919287"/>
                <a:gd name="connsiteX7" fmla="*/ 1776083 w 2064181"/>
                <a:gd name="connsiteY7" fmla="*/ 1906761 h 1919287"/>
                <a:gd name="connsiteX8" fmla="*/ 1331446 w 2064181"/>
                <a:gd name="connsiteY8" fmla="*/ 542922 h 1919287"/>
                <a:gd name="connsiteX9" fmla="*/ 1901343 w 2064181"/>
                <a:gd name="connsiteY9" fmla="*/ 1806553 h 1919287"/>
                <a:gd name="connsiteX10" fmla="*/ 2064181 w 2064181"/>
                <a:gd name="connsiteY10" fmla="*/ 1731397 h 1919287"/>
                <a:gd name="connsiteX11" fmla="*/ 1422318 w 2064181"/>
                <a:gd name="connsiteY11" fmla="*/ 0 h 1919287"/>
                <a:gd name="connsiteX12" fmla="*/ 736422 w 2064181"/>
                <a:gd name="connsiteY12" fmla="*/ 15331 h 1919287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776083 w 2064181"/>
                <a:gd name="connsiteY7" fmla="*/ 1906761 h 1910873"/>
                <a:gd name="connsiteX8" fmla="*/ 1331446 w 2064181"/>
                <a:gd name="connsiteY8" fmla="*/ 542922 h 1910873"/>
                <a:gd name="connsiteX9" fmla="*/ 1901343 w 2064181"/>
                <a:gd name="connsiteY9" fmla="*/ 1806553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453519 w 2064181"/>
                <a:gd name="connsiteY7" fmla="*/ 1878712 h 1910873"/>
                <a:gd name="connsiteX8" fmla="*/ 1331446 w 2064181"/>
                <a:gd name="connsiteY8" fmla="*/ 542922 h 1910873"/>
                <a:gd name="connsiteX9" fmla="*/ 1901343 w 2064181"/>
                <a:gd name="connsiteY9" fmla="*/ 1806553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453519 w 2064181"/>
                <a:gd name="connsiteY7" fmla="*/ 1878712 h 1910873"/>
                <a:gd name="connsiteX8" fmla="*/ 1331446 w 2064181"/>
                <a:gd name="connsiteY8" fmla="*/ 542922 h 1910873"/>
                <a:gd name="connsiteX9" fmla="*/ 1676950 w 2064181"/>
                <a:gd name="connsiteY9" fmla="*/ 1736430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1820154"/>
                <a:gd name="connsiteY0" fmla="*/ 15331 h 1910873"/>
                <a:gd name="connsiteX1" fmla="*/ 382158 w 1820154"/>
                <a:gd name="connsiteY1" fmla="*/ 211790 h 1910873"/>
                <a:gd name="connsiteX2" fmla="*/ 384578 w 1820154"/>
                <a:gd name="connsiteY2" fmla="*/ 792982 h 1910873"/>
                <a:gd name="connsiteX3" fmla="*/ 0 w 1820154"/>
                <a:gd name="connsiteY3" fmla="*/ 1459551 h 1910873"/>
                <a:gd name="connsiteX4" fmla="*/ 110121 w 1820154"/>
                <a:gd name="connsiteY4" fmla="*/ 1643715 h 1910873"/>
                <a:gd name="connsiteX5" fmla="*/ 678095 w 1820154"/>
                <a:gd name="connsiteY5" fmla="*/ 980719 h 1910873"/>
                <a:gd name="connsiteX6" fmla="*/ 525516 w 1820154"/>
                <a:gd name="connsiteY6" fmla="*/ 1910873 h 1910873"/>
                <a:gd name="connsiteX7" fmla="*/ 1453519 w 1820154"/>
                <a:gd name="connsiteY7" fmla="*/ 1878712 h 1910873"/>
                <a:gd name="connsiteX8" fmla="*/ 1331446 w 1820154"/>
                <a:gd name="connsiteY8" fmla="*/ 542922 h 1910873"/>
                <a:gd name="connsiteX9" fmla="*/ 1676950 w 1820154"/>
                <a:gd name="connsiteY9" fmla="*/ 1736430 h 1910873"/>
                <a:gd name="connsiteX10" fmla="*/ 1820154 w 1820154"/>
                <a:gd name="connsiteY10" fmla="*/ 1725788 h 1910873"/>
                <a:gd name="connsiteX11" fmla="*/ 1422318 w 1820154"/>
                <a:gd name="connsiteY11" fmla="*/ 0 h 1910873"/>
                <a:gd name="connsiteX12" fmla="*/ 736422 w 1820154"/>
                <a:gd name="connsiteY12" fmla="*/ 15331 h 1910873"/>
                <a:gd name="connsiteX0" fmla="*/ 736422 w 1820154"/>
                <a:gd name="connsiteY0" fmla="*/ 15331 h 1948451"/>
                <a:gd name="connsiteX1" fmla="*/ 382158 w 1820154"/>
                <a:gd name="connsiteY1" fmla="*/ 211790 h 1948451"/>
                <a:gd name="connsiteX2" fmla="*/ 384578 w 1820154"/>
                <a:gd name="connsiteY2" fmla="*/ 792982 h 1948451"/>
                <a:gd name="connsiteX3" fmla="*/ 0 w 1820154"/>
                <a:gd name="connsiteY3" fmla="*/ 1459551 h 1948451"/>
                <a:gd name="connsiteX4" fmla="*/ 110121 w 1820154"/>
                <a:gd name="connsiteY4" fmla="*/ 1643715 h 1948451"/>
                <a:gd name="connsiteX5" fmla="*/ 678095 w 1820154"/>
                <a:gd name="connsiteY5" fmla="*/ 980719 h 1948451"/>
                <a:gd name="connsiteX6" fmla="*/ 412782 w 1820154"/>
                <a:gd name="connsiteY6" fmla="*/ 1948451 h 1948451"/>
                <a:gd name="connsiteX7" fmla="*/ 1453519 w 1820154"/>
                <a:gd name="connsiteY7" fmla="*/ 1878712 h 1948451"/>
                <a:gd name="connsiteX8" fmla="*/ 1331446 w 1820154"/>
                <a:gd name="connsiteY8" fmla="*/ 542922 h 1948451"/>
                <a:gd name="connsiteX9" fmla="*/ 1676950 w 1820154"/>
                <a:gd name="connsiteY9" fmla="*/ 1736430 h 1948451"/>
                <a:gd name="connsiteX10" fmla="*/ 1820154 w 1820154"/>
                <a:gd name="connsiteY10" fmla="*/ 1725788 h 1948451"/>
                <a:gd name="connsiteX11" fmla="*/ 1422318 w 1820154"/>
                <a:gd name="connsiteY11" fmla="*/ 0 h 1948451"/>
                <a:gd name="connsiteX12" fmla="*/ 736422 w 1820154"/>
                <a:gd name="connsiteY12" fmla="*/ 15331 h 1948451"/>
                <a:gd name="connsiteX0" fmla="*/ 736422 w 1820154"/>
                <a:gd name="connsiteY0" fmla="*/ 15331 h 1978920"/>
                <a:gd name="connsiteX1" fmla="*/ 382158 w 1820154"/>
                <a:gd name="connsiteY1" fmla="*/ 211790 h 1978920"/>
                <a:gd name="connsiteX2" fmla="*/ 384578 w 1820154"/>
                <a:gd name="connsiteY2" fmla="*/ 792982 h 1978920"/>
                <a:gd name="connsiteX3" fmla="*/ 0 w 1820154"/>
                <a:gd name="connsiteY3" fmla="*/ 1459551 h 1978920"/>
                <a:gd name="connsiteX4" fmla="*/ 110121 w 1820154"/>
                <a:gd name="connsiteY4" fmla="*/ 1643715 h 1978920"/>
                <a:gd name="connsiteX5" fmla="*/ 678095 w 1820154"/>
                <a:gd name="connsiteY5" fmla="*/ 980719 h 1978920"/>
                <a:gd name="connsiteX6" fmla="*/ 412782 w 1820154"/>
                <a:gd name="connsiteY6" fmla="*/ 1948451 h 1978920"/>
                <a:gd name="connsiteX7" fmla="*/ 1503623 w 1820154"/>
                <a:gd name="connsiteY7" fmla="*/ 1978920 h 1978920"/>
                <a:gd name="connsiteX8" fmla="*/ 1331446 w 1820154"/>
                <a:gd name="connsiteY8" fmla="*/ 542922 h 1978920"/>
                <a:gd name="connsiteX9" fmla="*/ 1676950 w 1820154"/>
                <a:gd name="connsiteY9" fmla="*/ 1736430 h 1978920"/>
                <a:gd name="connsiteX10" fmla="*/ 1820154 w 1820154"/>
                <a:gd name="connsiteY10" fmla="*/ 1725788 h 1978920"/>
                <a:gd name="connsiteX11" fmla="*/ 1422318 w 1820154"/>
                <a:gd name="connsiteY11" fmla="*/ 0 h 1978920"/>
                <a:gd name="connsiteX12" fmla="*/ 736422 w 1820154"/>
                <a:gd name="connsiteY12" fmla="*/ 15331 h 1978920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84578 w 1820154"/>
                <a:gd name="connsiteY2" fmla="*/ 792982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678095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84578 w 1820154"/>
                <a:gd name="connsiteY2" fmla="*/ 792982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590413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47000 w 1820154"/>
                <a:gd name="connsiteY2" fmla="*/ 930768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590413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45206"/>
                <a:gd name="connsiteY0" fmla="*/ 15331 h 2011081"/>
                <a:gd name="connsiteX1" fmla="*/ 382158 w 1845206"/>
                <a:gd name="connsiteY1" fmla="*/ 211790 h 2011081"/>
                <a:gd name="connsiteX2" fmla="*/ 347000 w 1845206"/>
                <a:gd name="connsiteY2" fmla="*/ 930768 h 2011081"/>
                <a:gd name="connsiteX3" fmla="*/ 0 w 1845206"/>
                <a:gd name="connsiteY3" fmla="*/ 1459551 h 2011081"/>
                <a:gd name="connsiteX4" fmla="*/ 110121 w 1845206"/>
                <a:gd name="connsiteY4" fmla="*/ 1643715 h 2011081"/>
                <a:gd name="connsiteX5" fmla="*/ 590413 w 1845206"/>
                <a:gd name="connsiteY5" fmla="*/ 980719 h 2011081"/>
                <a:gd name="connsiteX6" fmla="*/ 400256 w 1845206"/>
                <a:gd name="connsiteY6" fmla="*/ 2011081 h 2011081"/>
                <a:gd name="connsiteX7" fmla="*/ 1503623 w 1845206"/>
                <a:gd name="connsiteY7" fmla="*/ 1978920 h 2011081"/>
                <a:gd name="connsiteX8" fmla="*/ 1331446 w 1845206"/>
                <a:gd name="connsiteY8" fmla="*/ 542922 h 2011081"/>
                <a:gd name="connsiteX9" fmla="*/ 1676950 w 1845206"/>
                <a:gd name="connsiteY9" fmla="*/ 1736430 h 2011081"/>
                <a:gd name="connsiteX10" fmla="*/ 1845206 w 1845206"/>
                <a:gd name="connsiteY10" fmla="*/ 1500319 h 2011081"/>
                <a:gd name="connsiteX11" fmla="*/ 1422318 w 1845206"/>
                <a:gd name="connsiteY11" fmla="*/ 0 h 2011081"/>
                <a:gd name="connsiteX12" fmla="*/ 736422 w 1845206"/>
                <a:gd name="connsiteY12" fmla="*/ 15331 h 2011081"/>
                <a:gd name="connsiteX0" fmla="*/ 736422 w 1845206"/>
                <a:gd name="connsiteY0" fmla="*/ 15331 h 2011081"/>
                <a:gd name="connsiteX1" fmla="*/ 382158 w 1845206"/>
                <a:gd name="connsiteY1" fmla="*/ 211790 h 2011081"/>
                <a:gd name="connsiteX2" fmla="*/ 347000 w 1845206"/>
                <a:gd name="connsiteY2" fmla="*/ 930768 h 2011081"/>
                <a:gd name="connsiteX3" fmla="*/ 0 w 1845206"/>
                <a:gd name="connsiteY3" fmla="*/ 1459551 h 2011081"/>
                <a:gd name="connsiteX4" fmla="*/ 110121 w 1845206"/>
                <a:gd name="connsiteY4" fmla="*/ 1643715 h 2011081"/>
                <a:gd name="connsiteX5" fmla="*/ 590413 w 1845206"/>
                <a:gd name="connsiteY5" fmla="*/ 980719 h 2011081"/>
                <a:gd name="connsiteX6" fmla="*/ 400256 w 1845206"/>
                <a:gd name="connsiteY6" fmla="*/ 2011081 h 2011081"/>
                <a:gd name="connsiteX7" fmla="*/ 1503623 w 1845206"/>
                <a:gd name="connsiteY7" fmla="*/ 1978920 h 2011081"/>
                <a:gd name="connsiteX8" fmla="*/ 1331446 w 1845206"/>
                <a:gd name="connsiteY8" fmla="*/ 542922 h 2011081"/>
                <a:gd name="connsiteX9" fmla="*/ 1676950 w 1845206"/>
                <a:gd name="connsiteY9" fmla="*/ 1736430 h 2011081"/>
                <a:gd name="connsiteX10" fmla="*/ 1845206 w 1845206"/>
                <a:gd name="connsiteY10" fmla="*/ 1500319 h 2011081"/>
                <a:gd name="connsiteX11" fmla="*/ 1422318 w 1845206"/>
                <a:gd name="connsiteY11" fmla="*/ 0 h 2011081"/>
                <a:gd name="connsiteX12" fmla="*/ 736422 w 1845206"/>
                <a:gd name="connsiteY12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76950 w 1847898"/>
                <a:gd name="connsiteY9" fmla="*/ 1736430 h 2011081"/>
                <a:gd name="connsiteX10" fmla="*/ 1845206 w 1847898"/>
                <a:gd name="connsiteY10" fmla="*/ 1500319 h 2011081"/>
                <a:gd name="connsiteX11" fmla="*/ 1422318 w 1847898"/>
                <a:gd name="connsiteY11" fmla="*/ 0 h 2011081"/>
                <a:gd name="connsiteX12" fmla="*/ 736422 w 1847898"/>
                <a:gd name="connsiteY12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63349 w 1850698"/>
                <a:gd name="connsiteY9" fmla="*/ 1192778 h 2011081"/>
                <a:gd name="connsiteX10" fmla="*/ 1676950 w 1850698"/>
                <a:gd name="connsiteY10" fmla="*/ 1736430 h 2011081"/>
                <a:gd name="connsiteX11" fmla="*/ 1848166 w 1850698"/>
                <a:gd name="connsiteY11" fmla="*/ 1731138 h 2011081"/>
                <a:gd name="connsiteX12" fmla="*/ 1422318 w 1850698"/>
                <a:gd name="connsiteY12" fmla="*/ 0 h 2011081"/>
                <a:gd name="connsiteX13" fmla="*/ 736422 w 18506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63349 w 1850698"/>
                <a:gd name="connsiteY9" fmla="*/ 1192778 h 2011081"/>
                <a:gd name="connsiteX10" fmla="*/ 1676950 w 1850698"/>
                <a:gd name="connsiteY10" fmla="*/ 1736430 h 2011081"/>
                <a:gd name="connsiteX11" fmla="*/ 1848166 w 1850698"/>
                <a:gd name="connsiteY11" fmla="*/ 1731138 h 2011081"/>
                <a:gd name="connsiteX12" fmla="*/ 1422318 w 1850698"/>
                <a:gd name="connsiteY12" fmla="*/ 0 h 2011081"/>
                <a:gd name="connsiteX13" fmla="*/ 736422 w 18506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90413 w 1850698"/>
                <a:gd name="connsiteY4" fmla="*/ 980719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90413 w 1850698"/>
                <a:gd name="connsiteY4" fmla="*/ 980719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202840 w 1850698"/>
                <a:gd name="connsiteY3" fmla="*/ 1646912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54882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206038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206038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48488 w 1802740"/>
                <a:gd name="connsiteY3" fmla="*/ 1614940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48488 w 1802740"/>
                <a:gd name="connsiteY3" fmla="*/ 1614940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0902"/>
                <a:gd name="connsiteY0" fmla="*/ 15331 h 2011081"/>
                <a:gd name="connsiteX1" fmla="*/ 244689 w 1800902"/>
                <a:gd name="connsiteY1" fmla="*/ 930768 h 2011081"/>
                <a:gd name="connsiteX2" fmla="*/ 0 w 1800902"/>
                <a:gd name="connsiteY2" fmla="*/ 1501115 h 2011081"/>
                <a:gd name="connsiteX3" fmla="*/ 148488 w 1800902"/>
                <a:gd name="connsiteY3" fmla="*/ 1614940 h 2011081"/>
                <a:gd name="connsiteX4" fmla="*/ 454773 w 1800902"/>
                <a:gd name="connsiteY4" fmla="*/ 1030823 h 2011081"/>
                <a:gd name="connsiteX5" fmla="*/ 352298 w 1800902"/>
                <a:gd name="connsiteY5" fmla="*/ 2011081 h 2011081"/>
                <a:gd name="connsiteX6" fmla="*/ 1455665 w 1800902"/>
                <a:gd name="connsiteY6" fmla="*/ 1978920 h 2011081"/>
                <a:gd name="connsiteX7" fmla="*/ 1283488 w 1800902"/>
                <a:gd name="connsiteY7" fmla="*/ 542922 h 2011081"/>
                <a:gd name="connsiteX8" fmla="*/ 1628992 w 1800902"/>
                <a:gd name="connsiteY8" fmla="*/ 1736430 h 2011081"/>
                <a:gd name="connsiteX9" fmla="*/ 1800208 w 1800902"/>
                <a:gd name="connsiteY9" fmla="*/ 1731138 h 2011081"/>
                <a:gd name="connsiteX10" fmla="*/ 1287275 w 1800902"/>
                <a:gd name="connsiteY10" fmla="*/ 0 h 2011081"/>
                <a:gd name="connsiteX11" fmla="*/ 688464 w 1800902"/>
                <a:gd name="connsiteY11" fmla="*/ 15331 h 2011081"/>
                <a:gd name="connsiteX0" fmla="*/ 688464 w 1800902"/>
                <a:gd name="connsiteY0" fmla="*/ 15331 h 2011081"/>
                <a:gd name="connsiteX1" fmla="*/ 244689 w 1800902"/>
                <a:gd name="connsiteY1" fmla="*/ 930768 h 2011081"/>
                <a:gd name="connsiteX2" fmla="*/ 0 w 1800902"/>
                <a:gd name="connsiteY2" fmla="*/ 1501115 h 2011081"/>
                <a:gd name="connsiteX3" fmla="*/ 148488 w 1800902"/>
                <a:gd name="connsiteY3" fmla="*/ 1614940 h 2011081"/>
                <a:gd name="connsiteX4" fmla="*/ 454773 w 1800902"/>
                <a:gd name="connsiteY4" fmla="*/ 1030823 h 2011081"/>
                <a:gd name="connsiteX5" fmla="*/ 352298 w 1800902"/>
                <a:gd name="connsiteY5" fmla="*/ 2011081 h 2011081"/>
                <a:gd name="connsiteX6" fmla="*/ 1455665 w 1800902"/>
                <a:gd name="connsiteY6" fmla="*/ 1978920 h 2011081"/>
                <a:gd name="connsiteX7" fmla="*/ 1283488 w 1800902"/>
                <a:gd name="connsiteY7" fmla="*/ 542922 h 2011081"/>
                <a:gd name="connsiteX8" fmla="*/ 1350987 w 1800902"/>
                <a:gd name="connsiteY8" fmla="*/ 1564332 h 2011081"/>
                <a:gd name="connsiteX9" fmla="*/ 1800208 w 1800902"/>
                <a:gd name="connsiteY9" fmla="*/ 1731138 h 2011081"/>
                <a:gd name="connsiteX10" fmla="*/ 1287275 w 1800902"/>
                <a:gd name="connsiteY10" fmla="*/ 0 h 2011081"/>
                <a:gd name="connsiteX11" fmla="*/ 688464 w 1800902"/>
                <a:gd name="connsiteY11" fmla="*/ 15331 h 2011081"/>
                <a:gd name="connsiteX0" fmla="*/ 688464 w 1574143"/>
                <a:gd name="connsiteY0" fmla="*/ 15331 h 2011081"/>
                <a:gd name="connsiteX1" fmla="*/ 244689 w 1574143"/>
                <a:gd name="connsiteY1" fmla="*/ 930768 h 2011081"/>
                <a:gd name="connsiteX2" fmla="*/ 0 w 1574143"/>
                <a:gd name="connsiteY2" fmla="*/ 1501115 h 2011081"/>
                <a:gd name="connsiteX3" fmla="*/ 148488 w 1574143"/>
                <a:gd name="connsiteY3" fmla="*/ 1614940 h 2011081"/>
                <a:gd name="connsiteX4" fmla="*/ 454773 w 1574143"/>
                <a:gd name="connsiteY4" fmla="*/ 1030823 h 2011081"/>
                <a:gd name="connsiteX5" fmla="*/ 352298 w 1574143"/>
                <a:gd name="connsiteY5" fmla="*/ 2011081 h 2011081"/>
                <a:gd name="connsiteX6" fmla="*/ 1455665 w 1574143"/>
                <a:gd name="connsiteY6" fmla="*/ 1978920 h 2011081"/>
                <a:gd name="connsiteX7" fmla="*/ 1283488 w 1574143"/>
                <a:gd name="connsiteY7" fmla="*/ 542922 h 2011081"/>
                <a:gd name="connsiteX8" fmla="*/ 1350987 w 1574143"/>
                <a:gd name="connsiteY8" fmla="*/ 1564332 h 2011081"/>
                <a:gd name="connsiteX9" fmla="*/ 1522204 w 1574143"/>
                <a:gd name="connsiteY9" fmla="*/ 1559039 h 2011081"/>
                <a:gd name="connsiteX10" fmla="*/ 1287275 w 1574143"/>
                <a:gd name="connsiteY10" fmla="*/ 0 h 2011081"/>
                <a:gd name="connsiteX11" fmla="*/ 688464 w 1574143"/>
                <a:gd name="connsiteY11" fmla="*/ 15331 h 2011081"/>
                <a:gd name="connsiteX0" fmla="*/ 688464 w 1611649"/>
                <a:gd name="connsiteY0" fmla="*/ 15331 h 2011081"/>
                <a:gd name="connsiteX1" fmla="*/ 244689 w 1611649"/>
                <a:gd name="connsiteY1" fmla="*/ 930768 h 2011081"/>
                <a:gd name="connsiteX2" fmla="*/ 0 w 1611649"/>
                <a:gd name="connsiteY2" fmla="*/ 1501115 h 2011081"/>
                <a:gd name="connsiteX3" fmla="*/ 148488 w 1611649"/>
                <a:gd name="connsiteY3" fmla="*/ 1614940 h 2011081"/>
                <a:gd name="connsiteX4" fmla="*/ 454773 w 1611649"/>
                <a:gd name="connsiteY4" fmla="*/ 1030823 h 2011081"/>
                <a:gd name="connsiteX5" fmla="*/ 352298 w 1611649"/>
                <a:gd name="connsiteY5" fmla="*/ 2011081 h 2011081"/>
                <a:gd name="connsiteX6" fmla="*/ 1455665 w 1611649"/>
                <a:gd name="connsiteY6" fmla="*/ 1978920 h 2011081"/>
                <a:gd name="connsiteX7" fmla="*/ 1283488 w 1611649"/>
                <a:gd name="connsiteY7" fmla="*/ 542922 h 2011081"/>
                <a:gd name="connsiteX8" fmla="*/ 1350987 w 1611649"/>
                <a:gd name="connsiteY8" fmla="*/ 1564332 h 2011081"/>
                <a:gd name="connsiteX9" fmla="*/ 1522204 w 1611649"/>
                <a:gd name="connsiteY9" fmla="*/ 1559039 h 2011081"/>
                <a:gd name="connsiteX10" fmla="*/ 1287275 w 1611649"/>
                <a:gd name="connsiteY10" fmla="*/ 0 h 2011081"/>
                <a:gd name="connsiteX11" fmla="*/ 688464 w 1611649"/>
                <a:gd name="connsiteY11" fmla="*/ 15331 h 2011081"/>
                <a:gd name="connsiteX0" fmla="*/ 688464 w 1645590"/>
                <a:gd name="connsiteY0" fmla="*/ 15331 h 2011081"/>
                <a:gd name="connsiteX1" fmla="*/ 244689 w 1645590"/>
                <a:gd name="connsiteY1" fmla="*/ 930768 h 2011081"/>
                <a:gd name="connsiteX2" fmla="*/ 0 w 1645590"/>
                <a:gd name="connsiteY2" fmla="*/ 1501115 h 2011081"/>
                <a:gd name="connsiteX3" fmla="*/ 148488 w 1645590"/>
                <a:gd name="connsiteY3" fmla="*/ 1614940 h 2011081"/>
                <a:gd name="connsiteX4" fmla="*/ 454773 w 1645590"/>
                <a:gd name="connsiteY4" fmla="*/ 1030823 h 2011081"/>
                <a:gd name="connsiteX5" fmla="*/ 352298 w 1645590"/>
                <a:gd name="connsiteY5" fmla="*/ 2011081 h 2011081"/>
                <a:gd name="connsiteX6" fmla="*/ 1455665 w 1645590"/>
                <a:gd name="connsiteY6" fmla="*/ 1978920 h 2011081"/>
                <a:gd name="connsiteX7" fmla="*/ 1283488 w 1645590"/>
                <a:gd name="connsiteY7" fmla="*/ 542922 h 2011081"/>
                <a:gd name="connsiteX8" fmla="*/ 1350987 w 1645590"/>
                <a:gd name="connsiteY8" fmla="*/ 1564332 h 2011081"/>
                <a:gd name="connsiteX9" fmla="*/ 1522204 w 1645590"/>
                <a:gd name="connsiteY9" fmla="*/ 1559039 h 2011081"/>
                <a:gd name="connsiteX10" fmla="*/ 1287275 w 1645590"/>
                <a:gd name="connsiteY10" fmla="*/ 0 h 2011081"/>
                <a:gd name="connsiteX11" fmla="*/ 688464 w 1645590"/>
                <a:gd name="connsiteY11" fmla="*/ 15331 h 2011081"/>
                <a:gd name="connsiteX0" fmla="*/ 688464 w 1645590"/>
                <a:gd name="connsiteY0" fmla="*/ 15331 h 2011081"/>
                <a:gd name="connsiteX1" fmla="*/ 244689 w 1645590"/>
                <a:gd name="connsiteY1" fmla="*/ 930768 h 2011081"/>
                <a:gd name="connsiteX2" fmla="*/ 0 w 1645590"/>
                <a:gd name="connsiteY2" fmla="*/ 1501115 h 2011081"/>
                <a:gd name="connsiteX3" fmla="*/ 215452 w 1645590"/>
                <a:gd name="connsiteY3" fmla="*/ 1641726 h 2011081"/>
                <a:gd name="connsiteX4" fmla="*/ 454773 w 1645590"/>
                <a:gd name="connsiteY4" fmla="*/ 1030823 h 2011081"/>
                <a:gd name="connsiteX5" fmla="*/ 352298 w 1645590"/>
                <a:gd name="connsiteY5" fmla="*/ 2011081 h 2011081"/>
                <a:gd name="connsiteX6" fmla="*/ 1455665 w 1645590"/>
                <a:gd name="connsiteY6" fmla="*/ 1978920 h 2011081"/>
                <a:gd name="connsiteX7" fmla="*/ 1283488 w 1645590"/>
                <a:gd name="connsiteY7" fmla="*/ 542922 h 2011081"/>
                <a:gd name="connsiteX8" fmla="*/ 1350987 w 1645590"/>
                <a:gd name="connsiteY8" fmla="*/ 1564332 h 2011081"/>
                <a:gd name="connsiteX9" fmla="*/ 1522204 w 1645590"/>
                <a:gd name="connsiteY9" fmla="*/ 1559039 h 2011081"/>
                <a:gd name="connsiteX10" fmla="*/ 1287275 w 1645590"/>
                <a:gd name="connsiteY10" fmla="*/ 0 h 2011081"/>
                <a:gd name="connsiteX11" fmla="*/ 688464 w 1645590"/>
                <a:gd name="connsiteY11" fmla="*/ 15331 h 2011081"/>
                <a:gd name="connsiteX0" fmla="*/ 584669 w 1541795"/>
                <a:gd name="connsiteY0" fmla="*/ 15331 h 2011081"/>
                <a:gd name="connsiteX1" fmla="*/ 140894 w 1541795"/>
                <a:gd name="connsiteY1" fmla="*/ 930768 h 2011081"/>
                <a:gd name="connsiteX2" fmla="*/ 0 w 1541795"/>
                <a:gd name="connsiteY2" fmla="*/ 1558035 h 2011081"/>
                <a:gd name="connsiteX3" fmla="*/ 111657 w 1541795"/>
                <a:gd name="connsiteY3" fmla="*/ 1641726 h 2011081"/>
                <a:gd name="connsiteX4" fmla="*/ 350978 w 1541795"/>
                <a:gd name="connsiteY4" fmla="*/ 1030823 h 2011081"/>
                <a:gd name="connsiteX5" fmla="*/ 248503 w 1541795"/>
                <a:gd name="connsiteY5" fmla="*/ 2011081 h 2011081"/>
                <a:gd name="connsiteX6" fmla="*/ 1351870 w 1541795"/>
                <a:gd name="connsiteY6" fmla="*/ 1978920 h 2011081"/>
                <a:gd name="connsiteX7" fmla="*/ 1179693 w 1541795"/>
                <a:gd name="connsiteY7" fmla="*/ 542922 h 2011081"/>
                <a:gd name="connsiteX8" fmla="*/ 1247192 w 1541795"/>
                <a:gd name="connsiteY8" fmla="*/ 1564332 h 2011081"/>
                <a:gd name="connsiteX9" fmla="*/ 1418409 w 1541795"/>
                <a:gd name="connsiteY9" fmla="*/ 1559039 h 2011081"/>
                <a:gd name="connsiteX10" fmla="*/ 1183480 w 1541795"/>
                <a:gd name="connsiteY10" fmla="*/ 0 h 2011081"/>
                <a:gd name="connsiteX11" fmla="*/ 584669 w 1541795"/>
                <a:gd name="connsiteY11" fmla="*/ 15331 h 2011081"/>
                <a:gd name="connsiteX0" fmla="*/ 584669 w 1541795"/>
                <a:gd name="connsiteY0" fmla="*/ 15331 h 2011081"/>
                <a:gd name="connsiteX1" fmla="*/ 140894 w 1541795"/>
                <a:gd name="connsiteY1" fmla="*/ 930768 h 2011081"/>
                <a:gd name="connsiteX2" fmla="*/ 0 w 1541795"/>
                <a:gd name="connsiteY2" fmla="*/ 1558035 h 2011081"/>
                <a:gd name="connsiteX3" fmla="*/ 111657 w 1541795"/>
                <a:gd name="connsiteY3" fmla="*/ 1641726 h 2011081"/>
                <a:gd name="connsiteX4" fmla="*/ 350978 w 1541795"/>
                <a:gd name="connsiteY4" fmla="*/ 1030823 h 2011081"/>
                <a:gd name="connsiteX5" fmla="*/ 248503 w 1541795"/>
                <a:gd name="connsiteY5" fmla="*/ 2011081 h 2011081"/>
                <a:gd name="connsiteX6" fmla="*/ 1351870 w 1541795"/>
                <a:gd name="connsiteY6" fmla="*/ 1978920 h 2011081"/>
                <a:gd name="connsiteX7" fmla="*/ 1179693 w 1541795"/>
                <a:gd name="connsiteY7" fmla="*/ 542922 h 2011081"/>
                <a:gd name="connsiteX8" fmla="*/ 1247192 w 1541795"/>
                <a:gd name="connsiteY8" fmla="*/ 1564332 h 2011081"/>
                <a:gd name="connsiteX9" fmla="*/ 1418409 w 1541795"/>
                <a:gd name="connsiteY9" fmla="*/ 1559039 h 2011081"/>
                <a:gd name="connsiteX10" fmla="*/ 1183480 w 1541795"/>
                <a:gd name="connsiteY10" fmla="*/ 0 h 2011081"/>
                <a:gd name="connsiteX11" fmla="*/ 584669 w 1541795"/>
                <a:gd name="connsiteY11" fmla="*/ 15331 h 2011081"/>
                <a:gd name="connsiteX0" fmla="*/ 584669 w 1541795"/>
                <a:gd name="connsiteY0" fmla="*/ 15331 h 2011081"/>
                <a:gd name="connsiteX1" fmla="*/ 140894 w 1541795"/>
                <a:gd name="connsiteY1" fmla="*/ 930768 h 2011081"/>
                <a:gd name="connsiteX2" fmla="*/ 0 w 1541795"/>
                <a:gd name="connsiteY2" fmla="*/ 1558035 h 2011081"/>
                <a:gd name="connsiteX3" fmla="*/ 111657 w 1541795"/>
                <a:gd name="connsiteY3" fmla="*/ 1641726 h 2011081"/>
                <a:gd name="connsiteX4" fmla="*/ 350978 w 1541795"/>
                <a:gd name="connsiteY4" fmla="*/ 1030823 h 2011081"/>
                <a:gd name="connsiteX5" fmla="*/ 248503 w 1541795"/>
                <a:gd name="connsiteY5" fmla="*/ 2011081 h 2011081"/>
                <a:gd name="connsiteX6" fmla="*/ 1351870 w 1541795"/>
                <a:gd name="connsiteY6" fmla="*/ 1978920 h 2011081"/>
                <a:gd name="connsiteX7" fmla="*/ 1179693 w 1541795"/>
                <a:gd name="connsiteY7" fmla="*/ 542922 h 2011081"/>
                <a:gd name="connsiteX8" fmla="*/ 1247192 w 1541795"/>
                <a:gd name="connsiteY8" fmla="*/ 1564332 h 2011081"/>
                <a:gd name="connsiteX9" fmla="*/ 1418409 w 1541795"/>
                <a:gd name="connsiteY9" fmla="*/ 1559039 h 2011081"/>
                <a:gd name="connsiteX10" fmla="*/ 1183480 w 1541795"/>
                <a:gd name="connsiteY10" fmla="*/ 0 h 2011081"/>
                <a:gd name="connsiteX11" fmla="*/ 584669 w 1541795"/>
                <a:gd name="connsiteY11" fmla="*/ 15331 h 201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41795" h="2011081">
                  <a:moveTo>
                    <a:pt x="584669" y="15331"/>
                  </a:moveTo>
                  <a:cubicBezTo>
                    <a:pt x="204341" y="395633"/>
                    <a:pt x="150291" y="618774"/>
                    <a:pt x="140894" y="930768"/>
                  </a:cubicBezTo>
                  <a:cubicBezTo>
                    <a:pt x="102103" y="1248612"/>
                    <a:pt x="97549" y="1381774"/>
                    <a:pt x="0" y="1558035"/>
                  </a:cubicBezTo>
                  <a:lnTo>
                    <a:pt x="111657" y="1641726"/>
                  </a:lnTo>
                  <a:cubicBezTo>
                    <a:pt x="258513" y="1490715"/>
                    <a:pt x="316024" y="1348088"/>
                    <a:pt x="350978" y="1030823"/>
                  </a:cubicBezTo>
                  <a:cubicBezTo>
                    <a:pt x="391976" y="1495362"/>
                    <a:pt x="395395" y="1709380"/>
                    <a:pt x="248503" y="2011081"/>
                  </a:cubicBezTo>
                  <a:lnTo>
                    <a:pt x="1351870" y="1978920"/>
                  </a:lnTo>
                  <a:cubicBezTo>
                    <a:pt x="1156692" y="1575410"/>
                    <a:pt x="1136877" y="1497577"/>
                    <a:pt x="1179693" y="542922"/>
                  </a:cubicBezTo>
                  <a:cubicBezTo>
                    <a:pt x="1471952" y="798430"/>
                    <a:pt x="1246890" y="1324867"/>
                    <a:pt x="1247192" y="1564332"/>
                  </a:cubicBezTo>
                  <a:lnTo>
                    <a:pt x="1418409" y="1559039"/>
                  </a:lnTo>
                  <a:cubicBezTo>
                    <a:pt x="1600786" y="868085"/>
                    <a:pt x="1625068" y="462528"/>
                    <a:pt x="1183480" y="0"/>
                  </a:cubicBezTo>
                  <a:lnTo>
                    <a:pt x="584669" y="15331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grpSp>
          <p:nvGrpSpPr>
            <p:cNvPr id="129" name="Group 198"/>
            <p:cNvGrpSpPr>
              <a:grpSpLocks/>
            </p:cNvGrpSpPr>
            <p:nvPr/>
          </p:nvGrpSpPr>
          <p:grpSpPr bwMode="auto">
            <a:xfrm flipH="1">
              <a:off x="8355863" y="3314625"/>
              <a:ext cx="1091306" cy="2870646"/>
              <a:chOff x="7247898" y="3503233"/>
              <a:chExt cx="1026969" cy="2701409"/>
            </a:xfrm>
          </p:grpSpPr>
          <p:sp>
            <p:nvSpPr>
              <p:cNvPr id="134" name="Freeform 133"/>
              <p:cNvSpPr/>
              <p:nvPr/>
            </p:nvSpPr>
            <p:spPr>
              <a:xfrm>
                <a:off x="7246830" y="3502401"/>
                <a:ext cx="597117" cy="2624520"/>
              </a:xfrm>
              <a:custGeom>
                <a:avLst/>
                <a:gdLst>
                  <a:gd name="connsiteX0" fmla="*/ 12526 w 663879"/>
                  <a:gd name="connsiteY0" fmla="*/ 0 h 2830882"/>
                  <a:gd name="connsiteX1" fmla="*/ 0 w 663879"/>
                  <a:gd name="connsiteY1" fmla="*/ 2830882 h 2830882"/>
                  <a:gd name="connsiteX2" fmla="*/ 601249 w 663879"/>
                  <a:gd name="connsiteY2" fmla="*/ 2818356 h 2830882"/>
                  <a:gd name="connsiteX3" fmla="*/ 663879 w 663879"/>
                  <a:gd name="connsiteY3" fmla="*/ 0 h 2830882"/>
                  <a:gd name="connsiteX4" fmla="*/ 12526 w 663879"/>
                  <a:gd name="connsiteY4" fmla="*/ 0 h 2830882"/>
                  <a:gd name="connsiteX0" fmla="*/ 12526 w 663879"/>
                  <a:gd name="connsiteY0" fmla="*/ 0 h 2830882"/>
                  <a:gd name="connsiteX1" fmla="*/ 0 w 663879"/>
                  <a:gd name="connsiteY1" fmla="*/ 2830882 h 2830882"/>
                  <a:gd name="connsiteX2" fmla="*/ 601249 w 663879"/>
                  <a:gd name="connsiteY2" fmla="*/ 2818356 h 2830882"/>
                  <a:gd name="connsiteX3" fmla="*/ 663879 w 663879"/>
                  <a:gd name="connsiteY3" fmla="*/ 0 h 2830882"/>
                  <a:gd name="connsiteX4" fmla="*/ 12526 w 663879"/>
                  <a:gd name="connsiteY4" fmla="*/ 0 h 2830882"/>
                  <a:gd name="connsiteX0" fmla="*/ 150312 w 801665"/>
                  <a:gd name="connsiteY0" fmla="*/ 0 h 2818356"/>
                  <a:gd name="connsiteX1" fmla="*/ 0 w 801665"/>
                  <a:gd name="connsiteY1" fmla="*/ 2805830 h 2818356"/>
                  <a:gd name="connsiteX2" fmla="*/ 739035 w 801665"/>
                  <a:gd name="connsiteY2" fmla="*/ 2818356 h 2818356"/>
                  <a:gd name="connsiteX3" fmla="*/ 801665 w 801665"/>
                  <a:gd name="connsiteY3" fmla="*/ 0 h 2818356"/>
                  <a:gd name="connsiteX4" fmla="*/ 150312 w 801665"/>
                  <a:gd name="connsiteY4" fmla="*/ 0 h 2818356"/>
                  <a:gd name="connsiteX0" fmla="*/ 150312 w 801665"/>
                  <a:gd name="connsiteY0" fmla="*/ 0 h 2818356"/>
                  <a:gd name="connsiteX1" fmla="*/ 0 w 801665"/>
                  <a:gd name="connsiteY1" fmla="*/ 2805830 h 2818356"/>
                  <a:gd name="connsiteX2" fmla="*/ 563670 w 801665"/>
                  <a:gd name="connsiteY2" fmla="*/ 2818356 h 2818356"/>
                  <a:gd name="connsiteX3" fmla="*/ 801665 w 801665"/>
                  <a:gd name="connsiteY3" fmla="*/ 0 h 2818356"/>
                  <a:gd name="connsiteX4" fmla="*/ 150312 w 801665"/>
                  <a:gd name="connsiteY4" fmla="*/ 0 h 2818356"/>
                  <a:gd name="connsiteX0" fmla="*/ 150312 w 801665"/>
                  <a:gd name="connsiteY0" fmla="*/ 0 h 2805830"/>
                  <a:gd name="connsiteX1" fmla="*/ 0 w 801665"/>
                  <a:gd name="connsiteY1" fmla="*/ 2805830 h 2805830"/>
                  <a:gd name="connsiteX2" fmla="*/ 463462 w 801665"/>
                  <a:gd name="connsiteY2" fmla="*/ 2805830 h 2805830"/>
                  <a:gd name="connsiteX3" fmla="*/ 801665 w 801665"/>
                  <a:gd name="connsiteY3" fmla="*/ 0 h 2805830"/>
                  <a:gd name="connsiteX4" fmla="*/ 150312 w 801665"/>
                  <a:gd name="connsiteY4" fmla="*/ 0 h 2805830"/>
                  <a:gd name="connsiteX0" fmla="*/ 150312 w 801665"/>
                  <a:gd name="connsiteY0" fmla="*/ 0 h 2862167"/>
                  <a:gd name="connsiteX1" fmla="*/ 0 w 801665"/>
                  <a:gd name="connsiteY1" fmla="*/ 2805830 h 2862167"/>
                  <a:gd name="connsiteX2" fmla="*/ 381122 w 801665"/>
                  <a:gd name="connsiteY2" fmla="*/ 2862167 h 2862167"/>
                  <a:gd name="connsiteX3" fmla="*/ 801665 w 801665"/>
                  <a:gd name="connsiteY3" fmla="*/ 0 h 2862167"/>
                  <a:gd name="connsiteX4" fmla="*/ 150312 w 801665"/>
                  <a:gd name="connsiteY4" fmla="*/ 0 h 2862167"/>
                  <a:gd name="connsiteX0" fmla="*/ 0 w 651353"/>
                  <a:gd name="connsiteY0" fmla="*/ 0 h 2862167"/>
                  <a:gd name="connsiteX1" fmla="*/ 4324 w 651353"/>
                  <a:gd name="connsiteY1" fmla="*/ 2802540 h 2862167"/>
                  <a:gd name="connsiteX2" fmla="*/ 230810 w 651353"/>
                  <a:gd name="connsiteY2" fmla="*/ 2862167 h 2862167"/>
                  <a:gd name="connsiteX3" fmla="*/ 651353 w 651353"/>
                  <a:gd name="connsiteY3" fmla="*/ 0 h 2862167"/>
                  <a:gd name="connsiteX4" fmla="*/ 0 w 651353"/>
                  <a:gd name="connsiteY4" fmla="*/ 0 h 286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353" h="2862167">
                    <a:moveTo>
                      <a:pt x="0" y="0"/>
                    </a:moveTo>
                    <a:cubicBezTo>
                      <a:pt x="208768" y="1056361"/>
                      <a:pt x="8499" y="1858913"/>
                      <a:pt x="4324" y="2802540"/>
                    </a:cubicBezTo>
                    <a:lnTo>
                      <a:pt x="230810" y="2862167"/>
                    </a:lnTo>
                    <a:lnTo>
                      <a:pt x="6513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  <p:sp>
            <p:nvSpPr>
              <p:cNvPr id="135" name="Freeform 134"/>
              <p:cNvSpPr/>
              <p:nvPr/>
            </p:nvSpPr>
            <p:spPr>
              <a:xfrm>
                <a:off x="7569273" y="3514358"/>
                <a:ext cx="597117" cy="2570716"/>
              </a:xfrm>
              <a:custGeom>
                <a:avLst/>
                <a:gdLst>
                  <a:gd name="connsiteX0" fmla="*/ 12526 w 663879"/>
                  <a:gd name="connsiteY0" fmla="*/ 0 h 2830882"/>
                  <a:gd name="connsiteX1" fmla="*/ 0 w 663879"/>
                  <a:gd name="connsiteY1" fmla="*/ 2830882 h 2830882"/>
                  <a:gd name="connsiteX2" fmla="*/ 601249 w 663879"/>
                  <a:gd name="connsiteY2" fmla="*/ 2818356 h 2830882"/>
                  <a:gd name="connsiteX3" fmla="*/ 663879 w 663879"/>
                  <a:gd name="connsiteY3" fmla="*/ 0 h 2830882"/>
                  <a:gd name="connsiteX4" fmla="*/ 12526 w 663879"/>
                  <a:gd name="connsiteY4" fmla="*/ 0 h 2830882"/>
                  <a:gd name="connsiteX0" fmla="*/ 62 w 651415"/>
                  <a:gd name="connsiteY0" fmla="*/ 0 h 2830882"/>
                  <a:gd name="connsiteX1" fmla="*/ 200479 w 651415"/>
                  <a:gd name="connsiteY1" fmla="*/ 2830882 h 2830882"/>
                  <a:gd name="connsiteX2" fmla="*/ 588785 w 651415"/>
                  <a:gd name="connsiteY2" fmla="*/ 2818356 h 2830882"/>
                  <a:gd name="connsiteX3" fmla="*/ 651415 w 651415"/>
                  <a:gd name="connsiteY3" fmla="*/ 0 h 2830882"/>
                  <a:gd name="connsiteX4" fmla="*/ 62 w 651415"/>
                  <a:gd name="connsiteY4" fmla="*/ 0 h 2830882"/>
                  <a:gd name="connsiteX0" fmla="*/ 39 w 651392"/>
                  <a:gd name="connsiteY0" fmla="*/ 0 h 2818356"/>
                  <a:gd name="connsiteX1" fmla="*/ 325482 w 651392"/>
                  <a:gd name="connsiteY1" fmla="*/ 2778240 h 2818356"/>
                  <a:gd name="connsiteX2" fmla="*/ 588762 w 651392"/>
                  <a:gd name="connsiteY2" fmla="*/ 2818356 h 2818356"/>
                  <a:gd name="connsiteX3" fmla="*/ 651392 w 651392"/>
                  <a:gd name="connsiteY3" fmla="*/ 0 h 2818356"/>
                  <a:gd name="connsiteX4" fmla="*/ 39 w 651392"/>
                  <a:gd name="connsiteY4" fmla="*/ 0 h 2818356"/>
                  <a:gd name="connsiteX0" fmla="*/ 39 w 651392"/>
                  <a:gd name="connsiteY0" fmla="*/ 0 h 2798615"/>
                  <a:gd name="connsiteX1" fmla="*/ 325482 w 651392"/>
                  <a:gd name="connsiteY1" fmla="*/ 2778240 h 2798615"/>
                  <a:gd name="connsiteX2" fmla="*/ 549281 w 651392"/>
                  <a:gd name="connsiteY2" fmla="*/ 2798615 h 2798615"/>
                  <a:gd name="connsiteX3" fmla="*/ 651392 w 651392"/>
                  <a:gd name="connsiteY3" fmla="*/ 0 h 2798615"/>
                  <a:gd name="connsiteX4" fmla="*/ 39 w 651392"/>
                  <a:gd name="connsiteY4" fmla="*/ 0 h 279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392" h="2798615">
                    <a:moveTo>
                      <a:pt x="39" y="0"/>
                    </a:moveTo>
                    <a:cubicBezTo>
                      <a:pt x="-4136" y="943627"/>
                      <a:pt x="329657" y="1834613"/>
                      <a:pt x="325482" y="2778240"/>
                    </a:cubicBezTo>
                    <a:lnTo>
                      <a:pt x="549281" y="2798615"/>
                    </a:lnTo>
                    <a:lnTo>
                      <a:pt x="651392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  <p:sp>
            <p:nvSpPr>
              <p:cNvPr id="136" name="Freeform 135"/>
              <p:cNvSpPr/>
              <p:nvPr/>
            </p:nvSpPr>
            <p:spPr>
              <a:xfrm>
                <a:off x="7867831" y="6013333"/>
                <a:ext cx="406039" cy="191309"/>
              </a:xfrm>
              <a:custGeom>
                <a:avLst/>
                <a:gdLst>
                  <a:gd name="connsiteX0" fmla="*/ 0 w 404388"/>
                  <a:gd name="connsiteY0" fmla="*/ 48285 h 190123"/>
                  <a:gd name="connsiteX1" fmla="*/ 0 w 404388"/>
                  <a:gd name="connsiteY1" fmla="*/ 178051 h 190123"/>
                  <a:gd name="connsiteX2" fmla="*/ 404388 w 404388"/>
                  <a:gd name="connsiteY2" fmla="*/ 190123 h 190123"/>
                  <a:gd name="connsiteX3" fmla="*/ 105624 w 404388"/>
                  <a:gd name="connsiteY3" fmla="*/ 0 h 190123"/>
                  <a:gd name="connsiteX4" fmla="*/ 0 w 404388"/>
                  <a:gd name="connsiteY4" fmla="*/ 48285 h 19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388" h="190123">
                    <a:moveTo>
                      <a:pt x="0" y="48285"/>
                    </a:moveTo>
                    <a:lnTo>
                      <a:pt x="0" y="178051"/>
                    </a:lnTo>
                    <a:lnTo>
                      <a:pt x="404388" y="190123"/>
                    </a:lnTo>
                    <a:lnTo>
                      <a:pt x="105624" y="0"/>
                    </a:lnTo>
                    <a:lnTo>
                      <a:pt x="0" y="48285"/>
                    </a:lnTo>
                    <a:close/>
                  </a:path>
                </a:pathLst>
              </a:cu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  <p:sp>
            <p:nvSpPr>
              <p:cNvPr id="137" name="Freeform 136"/>
              <p:cNvSpPr/>
              <p:nvPr/>
            </p:nvSpPr>
            <p:spPr>
              <a:xfrm>
                <a:off x="7252803" y="6013333"/>
                <a:ext cx="406039" cy="191309"/>
              </a:xfrm>
              <a:custGeom>
                <a:avLst/>
                <a:gdLst>
                  <a:gd name="connsiteX0" fmla="*/ 0 w 404388"/>
                  <a:gd name="connsiteY0" fmla="*/ 48285 h 190123"/>
                  <a:gd name="connsiteX1" fmla="*/ 0 w 404388"/>
                  <a:gd name="connsiteY1" fmla="*/ 178051 h 190123"/>
                  <a:gd name="connsiteX2" fmla="*/ 404388 w 404388"/>
                  <a:gd name="connsiteY2" fmla="*/ 190123 h 190123"/>
                  <a:gd name="connsiteX3" fmla="*/ 105624 w 404388"/>
                  <a:gd name="connsiteY3" fmla="*/ 0 h 190123"/>
                  <a:gd name="connsiteX4" fmla="*/ 0 w 404388"/>
                  <a:gd name="connsiteY4" fmla="*/ 48285 h 19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388" h="190123">
                    <a:moveTo>
                      <a:pt x="0" y="48285"/>
                    </a:moveTo>
                    <a:lnTo>
                      <a:pt x="0" y="178051"/>
                    </a:lnTo>
                    <a:lnTo>
                      <a:pt x="404388" y="190123"/>
                    </a:lnTo>
                    <a:lnTo>
                      <a:pt x="105624" y="0"/>
                    </a:lnTo>
                    <a:lnTo>
                      <a:pt x="0" y="48285"/>
                    </a:lnTo>
                    <a:close/>
                  </a:path>
                </a:pathLst>
              </a:cu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</p:grpSp>
        <p:sp>
          <p:nvSpPr>
            <p:cNvPr id="130" name="Freeform 129"/>
            <p:cNvSpPr/>
            <p:nvPr/>
          </p:nvSpPr>
          <p:spPr>
            <a:xfrm>
              <a:off x="8731289" y="1414210"/>
              <a:ext cx="634525" cy="349414"/>
            </a:xfrm>
            <a:custGeom>
              <a:avLst/>
              <a:gdLst>
                <a:gd name="connsiteX0" fmla="*/ 0 w 597877"/>
                <a:gd name="connsiteY0" fmla="*/ 27354 h 324339"/>
                <a:gd name="connsiteX1" fmla="*/ 144584 w 597877"/>
                <a:gd name="connsiteY1" fmla="*/ 324339 h 324339"/>
                <a:gd name="connsiteX2" fmla="*/ 590061 w 597877"/>
                <a:gd name="connsiteY2" fmla="*/ 78154 h 324339"/>
                <a:gd name="connsiteX3" fmla="*/ 597877 w 597877"/>
                <a:gd name="connsiteY3" fmla="*/ 0 h 324339"/>
                <a:gd name="connsiteX4" fmla="*/ 0 w 597877"/>
                <a:gd name="connsiteY4" fmla="*/ 27354 h 32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877" h="324339">
                  <a:moveTo>
                    <a:pt x="0" y="27354"/>
                  </a:moveTo>
                  <a:lnTo>
                    <a:pt x="144584" y="324339"/>
                  </a:lnTo>
                  <a:lnTo>
                    <a:pt x="590061" y="78154"/>
                  </a:lnTo>
                  <a:lnTo>
                    <a:pt x="597877" y="0"/>
                  </a:lnTo>
                  <a:lnTo>
                    <a:pt x="0" y="273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31" name="Oval 130"/>
            <p:cNvSpPr/>
            <p:nvPr/>
          </p:nvSpPr>
          <p:spPr>
            <a:xfrm>
              <a:off x="8864541" y="1884328"/>
              <a:ext cx="50762" cy="571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8864541" y="2093977"/>
              <a:ext cx="50762" cy="50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8864541" y="2297271"/>
              <a:ext cx="50762" cy="50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</a:endParaRPr>
            </a:p>
          </p:txBody>
        </p:sp>
      </p:grpSp>
      <p:grpSp>
        <p:nvGrpSpPr>
          <p:cNvPr id="141" name="Group 192"/>
          <p:cNvGrpSpPr>
            <a:grpSpLocks noChangeAspect="1"/>
          </p:cNvGrpSpPr>
          <p:nvPr/>
        </p:nvGrpSpPr>
        <p:grpSpPr bwMode="auto">
          <a:xfrm flipH="1">
            <a:off x="8757457" y="1606939"/>
            <a:ext cx="266300" cy="877344"/>
            <a:chOff x="8115802" y="785271"/>
            <a:chExt cx="1637074" cy="5400000"/>
          </a:xfrm>
        </p:grpSpPr>
        <p:sp>
          <p:nvSpPr>
            <p:cNvPr id="142" name="Freeform 141"/>
            <p:cNvSpPr/>
            <p:nvPr/>
          </p:nvSpPr>
          <p:spPr>
            <a:xfrm rot="2452131">
              <a:off x="8115802" y="2919859"/>
              <a:ext cx="120558" cy="406588"/>
            </a:xfrm>
            <a:custGeom>
              <a:avLst/>
              <a:gdLst>
                <a:gd name="connsiteX0" fmla="*/ 0 w 114813"/>
                <a:gd name="connsiteY0" fmla="*/ 61507 h 307534"/>
                <a:gd name="connsiteX1" fmla="*/ 12301 w 114813"/>
                <a:gd name="connsiteY1" fmla="*/ 307534 h 307534"/>
                <a:gd name="connsiteX2" fmla="*/ 106612 w 114813"/>
                <a:gd name="connsiteY2" fmla="*/ 262429 h 307534"/>
                <a:gd name="connsiteX3" fmla="*/ 114813 w 114813"/>
                <a:gd name="connsiteY3" fmla="*/ 0 h 307534"/>
                <a:gd name="connsiteX4" fmla="*/ 0 w 114813"/>
                <a:gd name="connsiteY4" fmla="*/ 61507 h 307534"/>
                <a:gd name="connsiteX0" fmla="*/ 0 w 114813"/>
                <a:gd name="connsiteY0" fmla="*/ 61507 h 342500"/>
                <a:gd name="connsiteX1" fmla="*/ 12301 w 114813"/>
                <a:gd name="connsiteY1" fmla="*/ 307534 h 342500"/>
                <a:gd name="connsiteX2" fmla="*/ 106612 w 114813"/>
                <a:gd name="connsiteY2" fmla="*/ 262429 h 342500"/>
                <a:gd name="connsiteX3" fmla="*/ 114813 w 114813"/>
                <a:gd name="connsiteY3" fmla="*/ 0 h 342500"/>
                <a:gd name="connsiteX4" fmla="*/ 0 w 114813"/>
                <a:gd name="connsiteY4" fmla="*/ 61507 h 342500"/>
                <a:gd name="connsiteX0" fmla="*/ 0 w 114813"/>
                <a:gd name="connsiteY0" fmla="*/ 61507 h 377382"/>
                <a:gd name="connsiteX1" fmla="*/ 12301 w 114813"/>
                <a:gd name="connsiteY1" fmla="*/ 307534 h 377382"/>
                <a:gd name="connsiteX2" fmla="*/ 106612 w 114813"/>
                <a:gd name="connsiteY2" fmla="*/ 262429 h 377382"/>
                <a:gd name="connsiteX3" fmla="*/ 114813 w 114813"/>
                <a:gd name="connsiteY3" fmla="*/ 0 h 377382"/>
                <a:gd name="connsiteX4" fmla="*/ 0 w 114813"/>
                <a:gd name="connsiteY4" fmla="*/ 61507 h 3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13" h="377382">
                  <a:moveTo>
                    <a:pt x="0" y="61507"/>
                  </a:moveTo>
                  <a:lnTo>
                    <a:pt x="12301" y="307534"/>
                  </a:lnTo>
                  <a:cubicBezTo>
                    <a:pt x="19136" y="395010"/>
                    <a:pt x="99778" y="420980"/>
                    <a:pt x="106612" y="262429"/>
                  </a:cubicBezTo>
                  <a:lnTo>
                    <a:pt x="114813" y="0"/>
                  </a:lnTo>
                  <a:lnTo>
                    <a:pt x="0" y="61507"/>
                  </a:lnTo>
                  <a:close/>
                </a:path>
              </a:pathLst>
            </a:custGeom>
            <a:solidFill>
              <a:srgbClr val="FBC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43" name="Freeform 142"/>
            <p:cNvSpPr/>
            <p:nvPr/>
          </p:nvSpPr>
          <p:spPr>
            <a:xfrm rot="715508">
              <a:off x="9480028" y="2856330"/>
              <a:ext cx="120562" cy="400233"/>
            </a:xfrm>
            <a:custGeom>
              <a:avLst/>
              <a:gdLst>
                <a:gd name="connsiteX0" fmla="*/ 0 w 114813"/>
                <a:gd name="connsiteY0" fmla="*/ 61507 h 307534"/>
                <a:gd name="connsiteX1" fmla="*/ 12301 w 114813"/>
                <a:gd name="connsiteY1" fmla="*/ 307534 h 307534"/>
                <a:gd name="connsiteX2" fmla="*/ 106612 w 114813"/>
                <a:gd name="connsiteY2" fmla="*/ 262429 h 307534"/>
                <a:gd name="connsiteX3" fmla="*/ 114813 w 114813"/>
                <a:gd name="connsiteY3" fmla="*/ 0 h 307534"/>
                <a:gd name="connsiteX4" fmla="*/ 0 w 114813"/>
                <a:gd name="connsiteY4" fmla="*/ 61507 h 307534"/>
                <a:gd name="connsiteX0" fmla="*/ 0 w 114813"/>
                <a:gd name="connsiteY0" fmla="*/ 61507 h 342500"/>
                <a:gd name="connsiteX1" fmla="*/ 12301 w 114813"/>
                <a:gd name="connsiteY1" fmla="*/ 307534 h 342500"/>
                <a:gd name="connsiteX2" fmla="*/ 106612 w 114813"/>
                <a:gd name="connsiteY2" fmla="*/ 262429 h 342500"/>
                <a:gd name="connsiteX3" fmla="*/ 114813 w 114813"/>
                <a:gd name="connsiteY3" fmla="*/ 0 h 342500"/>
                <a:gd name="connsiteX4" fmla="*/ 0 w 114813"/>
                <a:gd name="connsiteY4" fmla="*/ 61507 h 342500"/>
                <a:gd name="connsiteX0" fmla="*/ 0 w 114813"/>
                <a:gd name="connsiteY0" fmla="*/ 61507 h 377382"/>
                <a:gd name="connsiteX1" fmla="*/ 12301 w 114813"/>
                <a:gd name="connsiteY1" fmla="*/ 307534 h 377382"/>
                <a:gd name="connsiteX2" fmla="*/ 106612 w 114813"/>
                <a:gd name="connsiteY2" fmla="*/ 262429 h 377382"/>
                <a:gd name="connsiteX3" fmla="*/ 114813 w 114813"/>
                <a:gd name="connsiteY3" fmla="*/ 0 h 377382"/>
                <a:gd name="connsiteX4" fmla="*/ 0 w 114813"/>
                <a:gd name="connsiteY4" fmla="*/ 61507 h 3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13" h="377382">
                  <a:moveTo>
                    <a:pt x="0" y="61507"/>
                  </a:moveTo>
                  <a:lnTo>
                    <a:pt x="12301" y="307534"/>
                  </a:lnTo>
                  <a:cubicBezTo>
                    <a:pt x="19136" y="395010"/>
                    <a:pt x="99778" y="420980"/>
                    <a:pt x="106612" y="262429"/>
                  </a:cubicBezTo>
                  <a:lnTo>
                    <a:pt x="114813" y="0"/>
                  </a:lnTo>
                  <a:lnTo>
                    <a:pt x="0" y="61507"/>
                  </a:lnTo>
                  <a:close/>
                </a:path>
              </a:pathLst>
            </a:custGeom>
            <a:solidFill>
              <a:srgbClr val="FBC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grpSp>
          <p:nvGrpSpPr>
            <p:cNvPr id="144" name="Group 196"/>
            <p:cNvGrpSpPr>
              <a:grpSpLocks/>
            </p:cNvGrpSpPr>
            <p:nvPr/>
          </p:nvGrpSpPr>
          <p:grpSpPr bwMode="auto">
            <a:xfrm flipH="1">
              <a:off x="8712206" y="785271"/>
              <a:ext cx="689807" cy="739366"/>
              <a:chOff x="7410298" y="1222711"/>
              <a:chExt cx="649140" cy="695777"/>
            </a:xfrm>
          </p:grpSpPr>
          <p:sp>
            <p:nvSpPr>
              <p:cNvPr id="155" name="Freeform 154"/>
              <p:cNvSpPr/>
              <p:nvPr/>
            </p:nvSpPr>
            <p:spPr>
              <a:xfrm>
                <a:off x="7480192" y="1402063"/>
                <a:ext cx="579201" cy="514143"/>
              </a:xfrm>
              <a:custGeom>
                <a:avLst/>
                <a:gdLst>
                  <a:gd name="connsiteX0" fmla="*/ 448702 w 577874"/>
                  <a:gd name="connsiteY0" fmla="*/ 0 h 516687"/>
                  <a:gd name="connsiteX1" fmla="*/ 577874 w 577874"/>
                  <a:gd name="connsiteY1" fmla="*/ 220952 h 516687"/>
                  <a:gd name="connsiteX2" fmla="*/ 486094 w 577874"/>
                  <a:gd name="connsiteY2" fmla="*/ 248146 h 516687"/>
                  <a:gd name="connsiteX3" fmla="*/ 479295 w 577874"/>
                  <a:gd name="connsiteY3" fmla="*/ 516687 h 516687"/>
                  <a:gd name="connsiteX4" fmla="*/ 146168 w 577874"/>
                  <a:gd name="connsiteY4" fmla="*/ 513288 h 516687"/>
                  <a:gd name="connsiteX5" fmla="*/ 0 w 577874"/>
                  <a:gd name="connsiteY5" fmla="*/ 142769 h 516687"/>
                  <a:gd name="connsiteX6" fmla="*/ 20395 w 577874"/>
                  <a:gd name="connsiteY6" fmla="*/ 0 h 516687"/>
                  <a:gd name="connsiteX7" fmla="*/ 448702 w 577874"/>
                  <a:gd name="connsiteY7" fmla="*/ 0 h 51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4" h="516687">
                    <a:moveTo>
                      <a:pt x="448702" y="0"/>
                    </a:moveTo>
                    <a:lnTo>
                      <a:pt x="577874" y="220952"/>
                    </a:lnTo>
                    <a:lnTo>
                      <a:pt x="486094" y="248146"/>
                    </a:lnTo>
                    <a:lnTo>
                      <a:pt x="479295" y="516687"/>
                    </a:lnTo>
                    <a:lnTo>
                      <a:pt x="146168" y="513288"/>
                    </a:lnTo>
                    <a:lnTo>
                      <a:pt x="0" y="142769"/>
                    </a:lnTo>
                    <a:lnTo>
                      <a:pt x="20395" y="0"/>
                    </a:lnTo>
                    <a:lnTo>
                      <a:pt x="448702" y="0"/>
                    </a:lnTo>
                    <a:close/>
                  </a:path>
                </a:pathLst>
              </a:custGeom>
              <a:solidFill>
                <a:srgbClr val="FBC2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7880258" y="1497718"/>
                <a:ext cx="35827" cy="3587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th-TH" sz="13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Freeform 156"/>
              <p:cNvSpPr/>
              <p:nvPr/>
            </p:nvSpPr>
            <p:spPr>
              <a:xfrm>
                <a:off x="7408538" y="1222711"/>
                <a:ext cx="597117" cy="520119"/>
              </a:xfrm>
              <a:custGeom>
                <a:avLst/>
                <a:gdLst>
                  <a:gd name="connsiteX0" fmla="*/ 115575 w 591471"/>
                  <a:gd name="connsiteY0" fmla="*/ 0 h 499691"/>
                  <a:gd name="connsiteX1" fmla="*/ 591471 w 591471"/>
                  <a:gd name="connsiteY1" fmla="*/ 101978 h 499691"/>
                  <a:gd name="connsiteX2" fmla="*/ 486094 w 591471"/>
                  <a:gd name="connsiteY2" fmla="*/ 224351 h 499691"/>
                  <a:gd name="connsiteX3" fmla="*/ 248146 w 591471"/>
                  <a:gd name="connsiteY3" fmla="*/ 234549 h 499691"/>
                  <a:gd name="connsiteX4" fmla="*/ 251545 w 591471"/>
                  <a:gd name="connsiteY4" fmla="*/ 377317 h 499691"/>
                  <a:gd name="connsiteX5" fmla="*/ 180161 w 591471"/>
                  <a:gd name="connsiteY5" fmla="*/ 288937 h 499691"/>
                  <a:gd name="connsiteX6" fmla="*/ 152967 w 591471"/>
                  <a:gd name="connsiteY6" fmla="*/ 499691 h 499691"/>
                  <a:gd name="connsiteX7" fmla="*/ 0 w 591471"/>
                  <a:gd name="connsiteY7" fmla="*/ 248146 h 499691"/>
                  <a:gd name="connsiteX8" fmla="*/ 115575 w 591471"/>
                  <a:gd name="connsiteY8" fmla="*/ 0 h 499691"/>
                  <a:gd name="connsiteX0" fmla="*/ 115575 w 591471"/>
                  <a:gd name="connsiteY0" fmla="*/ 0 h 499691"/>
                  <a:gd name="connsiteX1" fmla="*/ 591471 w 591471"/>
                  <a:gd name="connsiteY1" fmla="*/ 101978 h 499691"/>
                  <a:gd name="connsiteX2" fmla="*/ 550680 w 591471"/>
                  <a:gd name="connsiteY2" fmla="*/ 203956 h 499691"/>
                  <a:gd name="connsiteX3" fmla="*/ 248146 w 591471"/>
                  <a:gd name="connsiteY3" fmla="*/ 234549 h 499691"/>
                  <a:gd name="connsiteX4" fmla="*/ 251545 w 591471"/>
                  <a:gd name="connsiteY4" fmla="*/ 377317 h 499691"/>
                  <a:gd name="connsiteX5" fmla="*/ 180161 w 591471"/>
                  <a:gd name="connsiteY5" fmla="*/ 288937 h 499691"/>
                  <a:gd name="connsiteX6" fmla="*/ 152967 w 591471"/>
                  <a:gd name="connsiteY6" fmla="*/ 499691 h 499691"/>
                  <a:gd name="connsiteX7" fmla="*/ 0 w 591471"/>
                  <a:gd name="connsiteY7" fmla="*/ 248146 h 499691"/>
                  <a:gd name="connsiteX8" fmla="*/ 115575 w 591471"/>
                  <a:gd name="connsiteY8" fmla="*/ 0 h 499691"/>
                  <a:gd name="connsiteX0" fmla="*/ 115575 w 591471"/>
                  <a:gd name="connsiteY0" fmla="*/ 23149 h 522840"/>
                  <a:gd name="connsiteX1" fmla="*/ 591471 w 591471"/>
                  <a:gd name="connsiteY1" fmla="*/ 125127 h 522840"/>
                  <a:gd name="connsiteX2" fmla="*/ 550680 w 591471"/>
                  <a:gd name="connsiteY2" fmla="*/ 227105 h 522840"/>
                  <a:gd name="connsiteX3" fmla="*/ 248146 w 591471"/>
                  <a:gd name="connsiteY3" fmla="*/ 257698 h 522840"/>
                  <a:gd name="connsiteX4" fmla="*/ 251545 w 591471"/>
                  <a:gd name="connsiteY4" fmla="*/ 400466 h 522840"/>
                  <a:gd name="connsiteX5" fmla="*/ 180161 w 591471"/>
                  <a:gd name="connsiteY5" fmla="*/ 312086 h 522840"/>
                  <a:gd name="connsiteX6" fmla="*/ 152967 w 591471"/>
                  <a:gd name="connsiteY6" fmla="*/ 522840 h 522840"/>
                  <a:gd name="connsiteX7" fmla="*/ 0 w 591471"/>
                  <a:gd name="connsiteY7" fmla="*/ 271295 h 522840"/>
                  <a:gd name="connsiteX8" fmla="*/ 115575 w 591471"/>
                  <a:gd name="connsiteY8" fmla="*/ 23149 h 522840"/>
                  <a:gd name="connsiteX0" fmla="*/ 122608 w 598504"/>
                  <a:gd name="connsiteY0" fmla="*/ 23149 h 522840"/>
                  <a:gd name="connsiteX1" fmla="*/ 598504 w 598504"/>
                  <a:gd name="connsiteY1" fmla="*/ 125127 h 522840"/>
                  <a:gd name="connsiteX2" fmla="*/ 557713 w 598504"/>
                  <a:gd name="connsiteY2" fmla="*/ 227105 h 522840"/>
                  <a:gd name="connsiteX3" fmla="*/ 255179 w 598504"/>
                  <a:gd name="connsiteY3" fmla="*/ 257698 h 522840"/>
                  <a:gd name="connsiteX4" fmla="*/ 258578 w 598504"/>
                  <a:gd name="connsiteY4" fmla="*/ 400466 h 522840"/>
                  <a:gd name="connsiteX5" fmla="*/ 187194 w 598504"/>
                  <a:gd name="connsiteY5" fmla="*/ 312086 h 522840"/>
                  <a:gd name="connsiteX6" fmla="*/ 160000 w 598504"/>
                  <a:gd name="connsiteY6" fmla="*/ 522840 h 522840"/>
                  <a:gd name="connsiteX7" fmla="*/ 7033 w 598504"/>
                  <a:gd name="connsiteY7" fmla="*/ 271295 h 522840"/>
                  <a:gd name="connsiteX8" fmla="*/ 122608 w 598504"/>
                  <a:gd name="connsiteY8" fmla="*/ 23149 h 52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8504" h="522840">
                    <a:moveTo>
                      <a:pt x="122608" y="23149"/>
                    </a:moveTo>
                    <a:cubicBezTo>
                      <a:pt x="155027" y="-56192"/>
                      <a:pt x="439872" y="91134"/>
                      <a:pt x="598504" y="125127"/>
                    </a:cubicBezTo>
                    <a:lnTo>
                      <a:pt x="557713" y="227105"/>
                    </a:lnTo>
                    <a:lnTo>
                      <a:pt x="255179" y="257698"/>
                    </a:lnTo>
                    <a:lnTo>
                      <a:pt x="258578" y="400466"/>
                    </a:lnTo>
                    <a:lnTo>
                      <a:pt x="187194" y="312086"/>
                    </a:lnTo>
                    <a:lnTo>
                      <a:pt x="160000" y="522840"/>
                    </a:lnTo>
                    <a:lnTo>
                      <a:pt x="7033" y="271295"/>
                    </a:lnTo>
                    <a:cubicBezTo>
                      <a:pt x="-29140" y="175701"/>
                      <a:pt x="84083" y="105864"/>
                      <a:pt x="122608" y="23149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</p:grpSp>
        <p:sp>
          <p:nvSpPr>
            <p:cNvPr id="145" name="Freeform 144"/>
            <p:cNvSpPr/>
            <p:nvPr/>
          </p:nvSpPr>
          <p:spPr>
            <a:xfrm>
              <a:off x="8115802" y="1439622"/>
              <a:ext cx="1637074" cy="2134588"/>
            </a:xfrm>
            <a:custGeom>
              <a:avLst/>
              <a:gdLst>
                <a:gd name="connsiteX0" fmla="*/ 713983 w 2041742"/>
                <a:gd name="connsiteY0" fmla="*/ 12526 h 1916482"/>
                <a:gd name="connsiteX1" fmla="*/ 275572 w 2041742"/>
                <a:gd name="connsiteY1" fmla="*/ 363255 h 1916482"/>
                <a:gd name="connsiteX2" fmla="*/ 325676 w 2041742"/>
                <a:gd name="connsiteY2" fmla="*/ 1202499 h 1916482"/>
                <a:gd name="connsiteX3" fmla="*/ 0 w 2041742"/>
                <a:gd name="connsiteY3" fmla="*/ 1515649 h 1916482"/>
                <a:gd name="connsiteX4" fmla="*/ 87682 w 2041742"/>
                <a:gd name="connsiteY4" fmla="*/ 1640910 h 1916482"/>
                <a:gd name="connsiteX5" fmla="*/ 638827 w 2041742"/>
                <a:gd name="connsiteY5" fmla="*/ 1227551 h 1916482"/>
                <a:gd name="connsiteX6" fmla="*/ 601249 w 2041742"/>
                <a:gd name="connsiteY6" fmla="*/ 1916482 h 1916482"/>
                <a:gd name="connsiteX7" fmla="*/ 1753644 w 2041742"/>
                <a:gd name="connsiteY7" fmla="*/ 1903956 h 1916482"/>
                <a:gd name="connsiteX8" fmla="*/ 1578279 w 2041742"/>
                <a:gd name="connsiteY8" fmla="*/ 526093 h 1916482"/>
                <a:gd name="connsiteX9" fmla="*/ 1878904 w 2041742"/>
                <a:gd name="connsiteY9" fmla="*/ 1803748 h 1916482"/>
                <a:gd name="connsiteX10" fmla="*/ 2041742 w 2041742"/>
                <a:gd name="connsiteY10" fmla="*/ 1728592 h 1916482"/>
                <a:gd name="connsiteX11" fmla="*/ 1615857 w 2041742"/>
                <a:gd name="connsiteY11" fmla="*/ 0 h 1916482"/>
                <a:gd name="connsiteX12" fmla="*/ 713983 w 2041742"/>
                <a:gd name="connsiteY12" fmla="*/ 12526 h 1916482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25676 w 2041742"/>
                <a:gd name="connsiteY2" fmla="*/ 1205304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578279 w 2041742"/>
                <a:gd name="connsiteY8" fmla="*/ 528898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25676 w 2041742"/>
                <a:gd name="connsiteY2" fmla="*/ 1205304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275572 w 2041742"/>
                <a:gd name="connsiteY1" fmla="*/ 36606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38827 w 2041742"/>
                <a:gd name="connsiteY5" fmla="*/ 1230356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76164 w 2041742"/>
                <a:gd name="connsiteY2" fmla="*/ 910788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55656 w 2041742"/>
                <a:gd name="connsiteY5" fmla="*/ 980719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13983 w 2041742"/>
                <a:gd name="connsiteY0" fmla="*/ 15331 h 1919287"/>
                <a:gd name="connsiteX1" fmla="*/ 359719 w 2041742"/>
                <a:gd name="connsiteY1" fmla="*/ 211790 h 1919287"/>
                <a:gd name="connsiteX2" fmla="*/ 362139 w 2041742"/>
                <a:gd name="connsiteY2" fmla="*/ 792982 h 1919287"/>
                <a:gd name="connsiteX3" fmla="*/ 0 w 2041742"/>
                <a:gd name="connsiteY3" fmla="*/ 1518454 h 1919287"/>
                <a:gd name="connsiteX4" fmla="*/ 87682 w 2041742"/>
                <a:gd name="connsiteY4" fmla="*/ 1643715 h 1919287"/>
                <a:gd name="connsiteX5" fmla="*/ 655656 w 2041742"/>
                <a:gd name="connsiteY5" fmla="*/ 980719 h 1919287"/>
                <a:gd name="connsiteX6" fmla="*/ 601249 w 2041742"/>
                <a:gd name="connsiteY6" fmla="*/ 1919287 h 1919287"/>
                <a:gd name="connsiteX7" fmla="*/ 1753644 w 2041742"/>
                <a:gd name="connsiteY7" fmla="*/ 1906761 h 1919287"/>
                <a:gd name="connsiteX8" fmla="*/ 1309007 w 2041742"/>
                <a:gd name="connsiteY8" fmla="*/ 542922 h 1919287"/>
                <a:gd name="connsiteX9" fmla="*/ 1878904 w 2041742"/>
                <a:gd name="connsiteY9" fmla="*/ 1806553 h 1919287"/>
                <a:gd name="connsiteX10" fmla="*/ 2041742 w 2041742"/>
                <a:gd name="connsiteY10" fmla="*/ 1731397 h 1919287"/>
                <a:gd name="connsiteX11" fmla="*/ 1399879 w 2041742"/>
                <a:gd name="connsiteY11" fmla="*/ 0 h 1919287"/>
                <a:gd name="connsiteX12" fmla="*/ 713983 w 2041742"/>
                <a:gd name="connsiteY12" fmla="*/ 15331 h 1919287"/>
                <a:gd name="connsiteX0" fmla="*/ 736422 w 2064181"/>
                <a:gd name="connsiteY0" fmla="*/ 15331 h 1919287"/>
                <a:gd name="connsiteX1" fmla="*/ 382158 w 2064181"/>
                <a:gd name="connsiteY1" fmla="*/ 211790 h 1919287"/>
                <a:gd name="connsiteX2" fmla="*/ 384578 w 2064181"/>
                <a:gd name="connsiteY2" fmla="*/ 792982 h 1919287"/>
                <a:gd name="connsiteX3" fmla="*/ 0 w 2064181"/>
                <a:gd name="connsiteY3" fmla="*/ 1459551 h 1919287"/>
                <a:gd name="connsiteX4" fmla="*/ 110121 w 2064181"/>
                <a:gd name="connsiteY4" fmla="*/ 1643715 h 1919287"/>
                <a:gd name="connsiteX5" fmla="*/ 678095 w 2064181"/>
                <a:gd name="connsiteY5" fmla="*/ 980719 h 1919287"/>
                <a:gd name="connsiteX6" fmla="*/ 623688 w 2064181"/>
                <a:gd name="connsiteY6" fmla="*/ 1919287 h 1919287"/>
                <a:gd name="connsiteX7" fmla="*/ 1776083 w 2064181"/>
                <a:gd name="connsiteY7" fmla="*/ 1906761 h 1919287"/>
                <a:gd name="connsiteX8" fmla="*/ 1331446 w 2064181"/>
                <a:gd name="connsiteY8" fmla="*/ 542922 h 1919287"/>
                <a:gd name="connsiteX9" fmla="*/ 1901343 w 2064181"/>
                <a:gd name="connsiteY9" fmla="*/ 1806553 h 1919287"/>
                <a:gd name="connsiteX10" fmla="*/ 2064181 w 2064181"/>
                <a:gd name="connsiteY10" fmla="*/ 1731397 h 1919287"/>
                <a:gd name="connsiteX11" fmla="*/ 1422318 w 2064181"/>
                <a:gd name="connsiteY11" fmla="*/ 0 h 1919287"/>
                <a:gd name="connsiteX12" fmla="*/ 736422 w 2064181"/>
                <a:gd name="connsiteY12" fmla="*/ 15331 h 1919287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776083 w 2064181"/>
                <a:gd name="connsiteY7" fmla="*/ 1906761 h 1910873"/>
                <a:gd name="connsiteX8" fmla="*/ 1331446 w 2064181"/>
                <a:gd name="connsiteY8" fmla="*/ 542922 h 1910873"/>
                <a:gd name="connsiteX9" fmla="*/ 1901343 w 2064181"/>
                <a:gd name="connsiteY9" fmla="*/ 1806553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453519 w 2064181"/>
                <a:gd name="connsiteY7" fmla="*/ 1878712 h 1910873"/>
                <a:gd name="connsiteX8" fmla="*/ 1331446 w 2064181"/>
                <a:gd name="connsiteY8" fmla="*/ 542922 h 1910873"/>
                <a:gd name="connsiteX9" fmla="*/ 1901343 w 2064181"/>
                <a:gd name="connsiteY9" fmla="*/ 1806553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2064181"/>
                <a:gd name="connsiteY0" fmla="*/ 15331 h 1910873"/>
                <a:gd name="connsiteX1" fmla="*/ 382158 w 2064181"/>
                <a:gd name="connsiteY1" fmla="*/ 211790 h 1910873"/>
                <a:gd name="connsiteX2" fmla="*/ 384578 w 2064181"/>
                <a:gd name="connsiteY2" fmla="*/ 792982 h 1910873"/>
                <a:gd name="connsiteX3" fmla="*/ 0 w 2064181"/>
                <a:gd name="connsiteY3" fmla="*/ 1459551 h 1910873"/>
                <a:gd name="connsiteX4" fmla="*/ 110121 w 2064181"/>
                <a:gd name="connsiteY4" fmla="*/ 1643715 h 1910873"/>
                <a:gd name="connsiteX5" fmla="*/ 678095 w 2064181"/>
                <a:gd name="connsiteY5" fmla="*/ 980719 h 1910873"/>
                <a:gd name="connsiteX6" fmla="*/ 525516 w 2064181"/>
                <a:gd name="connsiteY6" fmla="*/ 1910873 h 1910873"/>
                <a:gd name="connsiteX7" fmla="*/ 1453519 w 2064181"/>
                <a:gd name="connsiteY7" fmla="*/ 1878712 h 1910873"/>
                <a:gd name="connsiteX8" fmla="*/ 1331446 w 2064181"/>
                <a:gd name="connsiteY8" fmla="*/ 542922 h 1910873"/>
                <a:gd name="connsiteX9" fmla="*/ 1676950 w 2064181"/>
                <a:gd name="connsiteY9" fmla="*/ 1736430 h 1910873"/>
                <a:gd name="connsiteX10" fmla="*/ 2064181 w 2064181"/>
                <a:gd name="connsiteY10" fmla="*/ 1731397 h 1910873"/>
                <a:gd name="connsiteX11" fmla="*/ 1422318 w 2064181"/>
                <a:gd name="connsiteY11" fmla="*/ 0 h 1910873"/>
                <a:gd name="connsiteX12" fmla="*/ 736422 w 2064181"/>
                <a:gd name="connsiteY12" fmla="*/ 15331 h 1910873"/>
                <a:gd name="connsiteX0" fmla="*/ 736422 w 1820154"/>
                <a:gd name="connsiteY0" fmla="*/ 15331 h 1910873"/>
                <a:gd name="connsiteX1" fmla="*/ 382158 w 1820154"/>
                <a:gd name="connsiteY1" fmla="*/ 211790 h 1910873"/>
                <a:gd name="connsiteX2" fmla="*/ 384578 w 1820154"/>
                <a:gd name="connsiteY2" fmla="*/ 792982 h 1910873"/>
                <a:gd name="connsiteX3" fmla="*/ 0 w 1820154"/>
                <a:gd name="connsiteY3" fmla="*/ 1459551 h 1910873"/>
                <a:gd name="connsiteX4" fmla="*/ 110121 w 1820154"/>
                <a:gd name="connsiteY4" fmla="*/ 1643715 h 1910873"/>
                <a:gd name="connsiteX5" fmla="*/ 678095 w 1820154"/>
                <a:gd name="connsiteY5" fmla="*/ 980719 h 1910873"/>
                <a:gd name="connsiteX6" fmla="*/ 525516 w 1820154"/>
                <a:gd name="connsiteY6" fmla="*/ 1910873 h 1910873"/>
                <a:gd name="connsiteX7" fmla="*/ 1453519 w 1820154"/>
                <a:gd name="connsiteY7" fmla="*/ 1878712 h 1910873"/>
                <a:gd name="connsiteX8" fmla="*/ 1331446 w 1820154"/>
                <a:gd name="connsiteY8" fmla="*/ 542922 h 1910873"/>
                <a:gd name="connsiteX9" fmla="*/ 1676950 w 1820154"/>
                <a:gd name="connsiteY9" fmla="*/ 1736430 h 1910873"/>
                <a:gd name="connsiteX10" fmla="*/ 1820154 w 1820154"/>
                <a:gd name="connsiteY10" fmla="*/ 1725788 h 1910873"/>
                <a:gd name="connsiteX11" fmla="*/ 1422318 w 1820154"/>
                <a:gd name="connsiteY11" fmla="*/ 0 h 1910873"/>
                <a:gd name="connsiteX12" fmla="*/ 736422 w 1820154"/>
                <a:gd name="connsiteY12" fmla="*/ 15331 h 1910873"/>
                <a:gd name="connsiteX0" fmla="*/ 736422 w 1820154"/>
                <a:gd name="connsiteY0" fmla="*/ 15331 h 1948451"/>
                <a:gd name="connsiteX1" fmla="*/ 382158 w 1820154"/>
                <a:gd name="connsiteY1" fmla="*/ 211790 h 1948451"/>
                <a:gd name="connsiteX2" fmla="*/ 384578 w 1820154"/>
                <a:gd name="connsiteY2" fmla="*/ 792982 h 1948451"/>
                <a:gd name="connsiteX3" fmla="*/ 0 w 1820154"/>
                <a:gd name="connsiteY3" fmla="*/ 1459551 h 1948451"/>
                <a:gd name="connsiteX4" fmla="*/ 110121 w 1820154"/>
                <a:gd name="connsiteY4" fmla="*/ 1643715 h 1948451"/>
                <a:gd name="connsiteX5" fmla="*/ 678095 w 1820154"/>
                <a:gd name="connsiteY5" fmla="*/ 980719 h 1948451"/>
                <a:gd name="connsiteX6" fmla="*/ 412782 w 1820154"/>
                <a:gd name="connsiteY6" fmla="*/ 1948451 h 1948451"/>
                <a:gd name="connsiteX7" fmla="*/ 1453519 w 1820154"/>
                <a:gd name="connsiteY7" fmla="*/ 1878712 h 1948451"/>
                <a:gd name="connsiteX8" fmla="*/ 1331446 w 1820154"/>
                <a:gd name="connsiteY8" fmla="*/ 542922 h 1948451"/>
                <a:gd name="connsiteX9" fmla="*/ 1676950 w 1820154"/>
                <a:gd name="connsiteY9" fmla="*/ 1736430 h 1948451"/>
                <a:gd name="connsiteX10" fmla="*/ 1820154 w 1820154"/>
                <a:gd name="connsiteY10" fmla="*/ 1725788 h 1948451"/>
                <a:gd name="connsiteX11" fmla="*/ 1422318 w 1820154"/>
                <a:gd name="connsiteY11" fmla="*/ 0 h 1948451"/>
                <a:gd name="connsiteX12" fmla="*/ 736422 w 1820154"/>
                <a:gd name="connsiteY12" fmla="*/ 15331 h 1948451"/>
                <a:gd name="connsiteX0" fmla="*/ 736422 w 1820154"/>
                <a:gd name="connsiteY0" fmla="*/ 15331 h 1978920"/>
                <a:gd name="connsiteX1" fmla="*/ 382158 w 1820154"/>
                <a:gd name="connsiteY1" fmla="*/ 211790 h 1978920"/>
                <a:gd name="connsiteX2" fmla="*/ 384578 w 1820154"/>
                <a:gd name="connsiteY2" fmla="*/ 792982 h 1978920"/>
                <a:gd name="connsiteX3" fmla="*/ 0 w 1820154"/>
                <a:gd name="connsiteY3" fmla="*/ 1459551 h 1978920"/>
                <a:gd name="connsiteX4" fmla="*/ 110121 w 1820154"/>
                <a:gd name="connsiteY4" fmla="*/ 1643715 h 1978920"/>
                <a:gd name="connsiteX5" fmla="*/ 678095 w 1820154"/>
                <a:gd name="connsiteY5" fmla="*/ 980719 h 1978920"/>
                <a:gd name="connsiteX6" fmla="*/ 412782 w 1820154"/>
                <a:gd name="connsiteY6" fmla="*/ 1948451 h 1978920"/>
                <a:gd name="connsiteX7" fmla="*/ 1503623 w 1820154"/>
                <a:gd name="connsiteY7" fmla="*/ 1978920 h 1978920"/>
                <a:gd name="connsiteX8" fmla="*/ 1331446 w 1820154"/>
                <a:gd name="connsiteY8" fmla="*/ 542922 h 1978920"/>
                <a:gd name="connsiteX9" fmla="*/ 1676950 w 1820154"/>
                <a:gd name="connsiteY9" fmla="*/ 1736430 h 1978920"/>
                <a:gd name="connsiteX10" fmla="*/ 1820154 w 1820154"/>
                <a:gd name="connsiteY10" fmla="*/ 1725788 h 1978920"/>
                <a:gd name="connsiteX11" fmla="*/ 1422318 w 1820154"/>
                <a:gd name="connsiteY11" fmla="*/ 0 h 1978920"/>
                <a:gd name="connsiteX12" fmla="*/ 736422 w 1820154"/>
                <a:gd name="connsiteY12" fmla="*/ 15331 h 1978920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84578 w 1820154"/>
                <a:gd name="connsiteY2" fmla="*/ 792982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678095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84578 w 1820154"/>
                <a:gd name="connsiteY2" fmla="*/ 792982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590413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20154"/>
                <a:gd name="connsiteY0" fmla="*/ 15331 h 2011081"/>
                <a:gd name="connsiteX1" fmla="*/ 382158 w 1820154"/>
                <a:gd name="connsiteY1" fmla="*/ 211790 h 2011081"/>
                <a:gd name="connsiteX2" fmla="*/ 347000 w 1820154"/>
                <a:gd name="connsiteY2" fmla="*/ 930768 h 2011081"/>
                <a:gd name="connsiteX3" fmla="*/ 0 w 1820154"/>
                <a:gd name="connsiteY3" fmla="*/ 1459551 h 2011081"/>
                <a:gd name="connsiteX4" fmla="*/ 110121 w 1820154"/>
                <a:gd name="connsiteY4" fmla="*/ 1643715 h 2011081"/>
                <a:gd name="connsiteX5" fmla="*/ 590413 w 1820154"/>
                <a:gd name="connsiteY5" fmla="*/ 980719 h 2011081"/>
                <a:gd name="connsiteX6" fmla="*/ 400256 w 1820154"/>
                <a:gd name="connsiteY6" fmla="*/ 2011081 h 2011081"/>
                <a:gd name="connsiteX7" fmla="*/ 1503623 w 1820154"/>
                <a:gd name="connsiteY7" fmla="*/ 1978920 h 2011081"/>
                <a:gd name="connsiteX8" fmla="*/ 1331446 w 1820154"/>
                <a:gd name="connsiteY8" fmla="*/ 542922 h 2011081"/>
                <a:gd name="connsiteX9" fmla="*/ 1676950 w 1820154"/>
                <a:gd name="connsiteY9" fmla="*/ 1736430 h 2011081"/>
                <a:gd name="connsiteX10" fmla="*/ 1820154 w 1820154"/>
                <a:gd name="connsiteY10" fmla="*/ 1725788 h 2011081"/>
                <a:gd name="connsiteX11" fmla="*/ 1422318 w 1820154"/>
                <a:gd name="connsiteY11" fmla="*/ 0 h 2011081"/>
                <a:gd name="connsiteX12" fmla="*/ 736422 w 1820154"/>
                <a:gd name="connsiteY12" fmla="*/ 15331 h 2011081"/>
                <a:gd name="connsiteX0" fmla="*/ 736422 w 1845206"/>
                <a:gd name="connsiteY0" fmla="*/ 15331 h 2011081"/>
                <a:gd name="connsiteX1" fmla="*/ 382158 w 1845206"/>
                <a:gd name="connsiteY1" fmla="*/ 211790 h 2011081"/>
                <a:gd name="connsiteX2" fmla="*/ 347000 w 1845206"/>
                <a:gd name="connsiteY2" fmla="*/ 930768 h 2011081"/>
                <a:gd name="connsiteX3" fmla="*/ 0 w 1845206"/>
                <a:gd name="connsiteY3" fmla="*/ 1459551 h 2011081"/>
                <a:gd name="connsiteX4" fmla="*/ 110121 w 1845206"/>
                <a:gd name="connsiteY4" fmla="*/ 1643715 h 2011081"/>
                <a:gd name="connsiteX5" fmla="*/ 590413 w 1845206"/>
                <a:gd name="connsiteY5" fmla="*/ 980719 h 2011081"/>
                <a:gd name="connsiteX6" fmla="*/ 400256 w 1845206"/>
                <a:gd name="connsiteY6" fmla="*/ 2011081 h 2011081"/>
                <a:gd name="connsiteX7" fmla="*/ 1503623 w 1845206"/>
                <a:gd name="connsiteY7" fmla="*/ 1978920 h 2011081"/>
                <a:gd name="connsiteX8" fmla="*/ 1331446 w 1845206"/>
                <a:gd name="connsiteY8" fmla="*/ 542922 h 2011081"/>
                <a:gd name="connsiteX9" fmla="*/ 1676950 w 1845206"/>
                <a:gd name="connsiteY9" fmla="*/ 1736430 h 2011081"/>
                <a:gd name="connsiteX10" fmla="*/ 1845206 w 1845206"/>
                <a:gd name="connsiteY10" fmla="*/ 1500319 h 2011081"/>
                <a:gd name="connsiteX11" fmla="*/ 1422318 w 1845206"/>
                <a:gd name="connsiteY11" fmla="*/ 0 h 2011081"/>
                <a:gd name="connsiteX12" fmla="*/ 736422 w 1845206"/>
                <a:gd name="connsiteY12" fmla="*/ 15331 h 2011081"/>
                <a:gd name="connsiteX0" fmla="*/ 736422 w 1845206"/>
                <a:gd name="connsiteY0" fmla="*/ 15331 h 2011081"/>
                <a:gd name="connsiteX1" fmla="*/ 382158 w 1845206"/>
                <a:gd name="connsiteY1" fmla="*/ 211790 h 2011081"/>
                <a:gd name="connsiteX2" fmla="*/ 347000 w 1845206"/>
                <a:gd name="connsiteY2" fmla="*/ 930768 h 2011081"/>
                <a:gd name="connsiteX3" fmla="*/ 0 w 1845206"/>
                <a:gd name="connsiteY3" fmla="*/ 1459551 h 2011081"/>
                <a:gd name="connsiteX4" fmla="*/ 110121 w 1845206"/>
                <a:gd name="connsiteY4" fmla="*/ 1643715 h 2011081"/>
                <a:gd name="connsiteX5" fmla="*/ 590413 w 1845206"/>
                <a:gd name="connsiteY5" fmla="*/ 980719 h 2011081"/>
                <a:gd name="connsiteX6" fmla="*/ 400256 w 1845206"/>
                <a:gd name="connsiteY6" fmla="*/ 2011081 h 2011081"/>
                <a:gd name="connsiteX7" fmla="*/ 1503623 w 1845206"/>
                <a:gd name="connsiteY7" fmla="*/ 1978920 h 2011081"/>
                <a:gd name="connsiteX8" fmla="*/ 1331446 w 1845206"/>
                <a:gd name="connsiteY8" fmla="*/ 542922 h 2011081"/>
                <a:gd name="connsiteX9" fmla="*/ 1676950 w 1845206"/>
                <a:gd name="connsiteY9" fmla="*/ 1736430 h 2011081"/>
                <a:gd name="connsiteX10" fmla="*/ 1845206 w 1845206"/>
                <a:gd name="connsiteY10" fmla="*/ 1500319 h 2011081"/>
                <a:gd name="connsiteX11" fmla="*/ 1422318 w 1845206"/>
                <a:gd name="connsiteY11" fmla="*/ 0 h 2011081"/>
                <a:gd name="connsiteX12" fmla="*/ 736422 w 1845206"/>
                <a:gd name="connsiteY12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76950 w 1847898"/>
                <a:gd name="connsiteY9" fmla="*/ 1736430 h 2011081"/>
                <a:gd name="connsiteX10" fmla="*/ 1845206 w 1847898"/>
                <a:gd name="connsiteY10" fmla="*/ 1500319 h 2011081"/>
                <a:gd name="connsiteX11" fmla="*/ 1422318 w 1847898"/>
                <a:gd name="connsiteY11" fmla="*/ 0 h 2011081"/>
                <a:gd name="connsiteX12" fmla="*/ 736422 w 1847898"/>
                <a:gd name="connsiteY12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47898"/>
                <a:gd name="connsiteY0" fmla="*/ 15331 h 2011081"/>
                <a:gd name="connsiteX1" fmla="*/ 382158 w 1847898"/>
                <a:gd name="connsiteY1" fmla="*/ 211790 h 2011081"/>
                <a:gd name="connsiteX2" fmla="*/ 347000 w 1847898"/>
                <a:gd name="connsiteY2" fmla="*/ 930768 h 2011081"/>
                <a:gd name="connsiteX3" fmla="*/ 0 w 1847898"/>
                <a:gd name="connsiteY3" fmla="*/ 1459551 h 2011081"/>
                <a:gd name="connsiteX4" fmla="*/ 110121 w 1847898"/>
                <a:gd name="connsiteY4" fmla="*/ 1643715 h 2011081"/>
                <a:gd name="connsiteX5" fmla="*/ 590413 w 1847898"/>
                <a:gd name="connsiteY5" fmla="*/ 980719 h 2011081"/>
                <a:gd name="connsiteX6" fmla="*/ 400256 w 1847898"/>
                <a:gd name="connsiteY6" fmla="*/ 2011081 h 2011081"/>
                <a:gd name="connsiteX7" fmla="*/ 1503623 w 1847898"/>
                <a:gd name="connsiteY7" fmla="*/ 1978920 h 2011081"/>
                <a:gd name="connsiteX8" fmla="*/ 1331446 w 1847898"/>
                <a:gd name="connsiteY8" fmla="*/ 542922 h 2011081"/>
                <a:gd name="connsiteX9" fmla="*/ 1663349 w 1847898"/>
                <a:gd name="connsiteY9" fmla="*/ 1192778 h 2011081"/>
                <a:gd name="connsiteX10" fmla="*/ 1676950 w 1847898"/>
                <a:gd name="connsiteY10" fmla="*/ 1736430 h 2011081"/>
                <a:gd name="connsiteX11" fmla="*/ 1845206 w 1847898"/>
                <a:gd name="connsiteY11" fmla="*/ 1500319 h 2011081"/>
                <a:gd name="connsiteX12" fmla="*/ 1422318 w 1847898"/>
                <a:gd name="connsiteY12" fmla="*/ 0 h 2011081"/>
                <a:gd name="connsiteX13" fmla="*/ 736422 w 18478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63349 w 1850698"/>
                <a:gd name="connsiteY9" fmla="*/ 1192778 h 2011081"/>
                <a:gd name="connsiteX10" fmla="*/ 1676950 w 1850698"/>
                <a:gd name="connsiteY10" fmla="*/ 1736430 h 2011081"/>
                <a:gd name="connsiteX11" fmla="*/ 1848166 w 1850698"/>
                <a:gd name="connsiteY11" fmla="*/ 1731138 h 2011081"/>
                <a:gd name="connsiteX12" fmla="*/ 1422318 w 1850698"/>
                <a:gd name="connsiteY12" fmla="*/ 0 h 2011081"/>
                <a:gd name="connsiteX13" fmla="*/ 736422 w 18506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63349 w 1850698"/>
                <a:gd name="connsiteY9" fmla="*/ 1192778 h 2011081"/>
                <a:gd name="connsiteX10" fmla="*/ 1676950 w 1850698"/>
                <a:gd name="connsiteY10" fmla="*/ 1736430 h 2011081"/>
                <a:gd name="connsiteX11" fmla="*/ 1848166 w 1850698"/>
                <a:gd name="connsiteY11" fmla="*/ 1731138 h 2011081"/>
                <a:gd name="connsiteX12" fmla="*/ 1422318 w 1850698"/>
                <a:gd name="connsiteY12" fmla="*/ 0 h 2011081"/>
                <a:gd name="connsiteX13" fmla="*/ 736422 w 1850698"/>
                <a:gd name="connsiteY13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82158 w 1850698"/>
                <a:gd name="connsiteY1" fmla="*/ 211790 h 2011081"/>
                <a:gd name="connsiteX2" fmla="*/ 347000 w 1850698"/>
                <a:gd name="connsiteY2" fmla="*/ 930768 h 2011081"/>
                <a:gd name="connsiteX3" fmla="*/ 0 w 1850698"/>
                <a:gd name="connsiteY3" fmla="*/ 1459551 h 2011081"/>
                <a:gd name="connsiteX4" fmla="*/ 110121 w 1850698"/>
                <a:gd name="connsiteY4" fmla="*/ 1643715 h 2011081"/>
                <a:gd name="connsiteX5" fmla="*/ 590413 w 1850698"/>
                <a:gd name="connsiteY5" fmla="*/ 980719 h 2011081"/>
                <a:gd name="connsiteX6" fmla="*/ 400256 w 1850698"/>
                <a:gd name="connsiteY6" fmla="*/ 2011081 h 2011081"/>
                <a:gd name="connsiteX7" fmla="*/ 1503623 w 1850698"/>
                <a:gd name="connsiteY7" fmla="*/ 1978920 h 2011081"/>
                <a:gd name="connsiteX8" fmla="*/ 1331446 w 1850698"/>
                <a:gd name="connsiteY8" fmla="*/ 542922 h 2011081"/>
                <a:gd name="connsiteX9" fmla="*/ 1676950 w 1850698"/>
                <a:gd name="connsiteY9" fmla="*/ 1736430 h 2011081"/>
                <a:gd name="connsiteX10" fmla="*/ 1848166 w 1850698"/>
                <a:gd name="connsiteY10" fmla="*/ 1731138 h 2011081"/>
                <a:gd name="connsiteX11" fmla="*/ 1422318 w 1850698"/>
                <a:gd name="connsiteY11" fmla="*/ 0 h 2011081"/>
                <a:gd name="connsiteX12" fmla="*/ 736422 w 1850698"/>
                <a:gd name="connsiteY12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90413 w 1850698"/>
                <a:gd name="connsiteY4" fmla="*/ 980719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90413 w 1850698"/>
                <a:gd name="connsiteY4" fmla="*/ 980719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347000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110121 w 1850698"/>
                <a:gd name="connsiteY3" fmla="*/ 1643715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736422 w 1850698"/>
                <a:gd name="connsiteY0" fmla="*/ 15331 h 2011081"/>
                <a:gd name="connsiteX1" fmla="*/ 292647 w 1850698"/>
                <a:gd name="connsiteY1" fmla="*/ 930768 h 2011081"/>
                <a:gd name="connsiteX2" fmla="*/ 0 w 1850698"/>
                <a:gd name="connsiteY2" fmla="*/ 1459551 h 2011081"/>
                <a:gd name="connsiteX3" fmla="*/ 202840 w 1850698"/>
                <a:gd name="connsiteY3" fmla="*/ 1646912 h 2011081"/>
                <a:gd name="connsiteX4" fmla="*/ 502731 w 1850698"/>
                <a:gd name="connsiteY4" fmla="*/ 1030823 h 2011081"/>
                <a:gd name="connsiteX5" fmla="*/ 400256 w 1850698"/>
                <a:gd name="connsiteY5" fmla="*/ 2011081 h 2011081"/>
                <a:gd name="connsiteX6" fmla="*/ 1503623 w 1850698"/>
                <a:gd name="connsiteY6" fmla="*/ 1978920 h 2011081"/>
                <a:gd name="connsiteX7" fmla="*/ 1331446 w 1850698"/>
                <a:gd name="connsiteY7" fmla="*/ 542922 h 2011081"/>
                <a:gd name="connsiteX8" fmla="*/ 1676950 w 1850698"/>
                <a:gd name="connsiteY8" fmla="*/ 1736430 h 2011081"/>
                <a:gd name="connsiteX9" fmla="*/ 1848166 w 1850698"/>
                <a:gd name="connsiteY9" fmla="*/ 1731138 h 2011081"/>
                <a:gd name="connsiteX10" fmla="*/ 1422318 w 1850698"/>
                <a:gd name="connsiteY10" fmla="*/ 0 h 2011081"/>
                <a:gd name="connsiteX11" fmla="*/ 736422 w 1850698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54882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206038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206038 w 1802740"/>
                <a:gd name="connsiteY3" fmla="*/ 1646912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48488 w 1802740"/>
                <a:gd name="connsiteY3" fmla="*/ 1614940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2740"/>
                <a:gd name="connsiteY0" fmla="*/ 15331 h 2011081"/>
                <a:gd name="connsiteX1" fmla="*/ 244689 w 1802740"/>
                <a:gd name="connsiteY1" fmla="*/ 930768 h 2011081"/>
                <a:gd name="connsiteX2" fmla="*/ 0 w 1802740"/>
                <a:gd name="connsiteY2" fmla="*/ 1501115 h 2011081"/>
                <a:gd name="connsiteX3" fmla="*/ 148488 w 1802740"/>
                <a:gd name="connsiteY3" fmla="*/ 1614940 h 2011081"/>
                <a:gd name="connsiteX4" fmla="*/ 454773 w 1802740"/>
                <a:gd name="connsiteY4" fmla="*/ 1030823 h 2011081"/>
                <a:gd name="connsiteX5" fmla="*/ 352298 w 1802740"/>
                <a:gd name="connsiteY5" fmla="*/ 2011081 h 2011081"/>
                <a:gd name="connsiteX6" fmla="*/ 1455665 w 1802740"/>
                <a:gd name="connsiteY6" fmla="*/ 1978920 h 2011081"/>
                <a:gd name="connsiteX7" fmla="*/ 1283488 w 1802740"/>
                <a:gd name="connsiteY7" fmla="*/ 542922 h 2011081"/>
                <a:gd name="connsiteX8" fmla="*/ 1628992 w 1802740"/>
                <a:gd name="connsiteY8" fmla="*/ 1736430 h 2011081"/>
                <a:gd name="connsiteX9" fmla="*/ 1800208 w 1802740"/>
                <a:gd name="connsiteY9" fmla="*/ 1731138 h 2011081"/>
                <a:gd name="connsiteX10" fmla="*/ 1374360 w 1802740"/>
                <a:gd name="connsiteY10" fmla="*/ 0 h 2011081"/>
                <a:gd name="connsiteX11" fmla="*/ 688464 w 1802740"/>
                <a:gd name="connsiteY11" fmla="*/ 15331 h 2011081"/>
                <a:gd name="connsiteX0" fmla="*/ 688464 w 1800902"/>
                <a:gd name="connsiteY0" fmla="*/ 15331 h 2011081"/>
                <a:gd name="connsiteX1" fmla="*/ 244689 w 1800902"/>
                <a:gd name="connsiteY1" fmla="*/ 930768 h 2011081"/>
                <a:gd name="connsiteX2" fmla="*/ 0 w 1800902"/>
                <a:gd name="connsiteY2" fmla="*/ 1501115 h 2011081"/>
                <a:gd name="connsiteX3" fmla="*/ 148488 w 1800902"/>
                <a:gd name="connsiteY3" fmla="*/ 1614940 h 2011081"/>
                <a:gd name="connsiteX4" fmla="*/ 454773 w 1800902"/>
                <a:gd name="connsiteY4" fmla="*/ 1030823 h 2011081"/>
                <a:gd name="connsiteX5" fmla="*/ 352298 w 1800902"/>
                <a:gd name="connsiteY5" fmla="*/ 2011081 h 2011081"/>
                <a:gd name="connsiteX6" fmla="*/ 1455665 w 1800902"/>
                <a:gd name="connsiteY6" fmla="*/ 1978920 h 2011081"/>
                <a:gd name="connsiteX7" fmla="*/ 1283488 w 1800902"/>
                <a:gd name="connsiteY7" fmla="*/ 542922 h 2011081"/>
                <a:gd name="connsiteX8" fmla="*/ 1628992 w 1800902"/>
                <a:gd name="connsiteY8" fmla="*/ 1736430 h 2011081"/>
                <a:gd name="connsiteX9" fmla="*/ 1800208 w 1800902"/>
                <a:gd name="connsiteY9" fmla="*/ 1731138 h 2011081"/>
                <a:gd name="connsiteX10" fmla="*/ 1287275 w 1800902"/>
                <a:gd name="connsiteY10" fmla="*/ 0 h 2011081"/>
                <a:gd name="connsiteX11" fmla="*/ 688464 w 1800902"/>
                <a:gd name="connsiteY11" fmla="*/ 15331 h 2011081"/>
                <a:gd name="connsiteX0" fmla="*/ 688464 w 1800902"/>
                <a:gd name="connsiteY0" fmla="*/ 15331 h 2011081"/>
                <a:gd name="connsiteX1" fmla="*/ 244689 w 1800902"/>
                <a:gd name="connsiteY1" fmla="*/ 930768 h 2011081"/>
                <a:gd name="connsiteX2" fmla="*/ 0 w 1800902"/>
                <a:gd name="connsiteY2" fmla="*/ 1501115 h 2011081"/>
                <a:gd name="connsiteX3" fmla="*/ 148488 w 1800902"/>
                <a:gd name="connsiteY3" fmla="*/ 1614940 h 2011081"/>
                <a:gd name="connsiteX4" fmla="*/ 454773 w 1800902"/>
                <a:gd name="connsiteY4" fmla="*/ 1030823 h 2011081"/>
                <a:gd name="connsiteX5" fmla="*/ 352298 w 1800902"/>
                <a:gd name="connsiteY5" fmla="*/ 2011081 h 2011081"/>
                <a:gd name="connsiteX6" fmla="*/ 1455665 w 1800902"/>
                <a:gd name="connsiteY6" fmla="*/ 1978920 h 2011081"/>
                <a:gd name="connsiteX7" fmla="*/ 1283488 w 1800902"/>
                <a:gd name="connsiteY7" fmla="*/ 542922 h 2011081"/>
                <a:gd name="connsiteX8" fmla="*/ 1350987 w 1800902"/>
                <a:gd name="connsiteY8" fmla="*/ 1564332 h 2011081"/>
                <a:gd name="connsiteX9" fmla="*/ 1800208 w 1800902"/>
                <a:gd name="connsiteY9" fmla="*/ 1731138 h 2011081"/>
                <a:gd name="connsiteX10" fmla="*/ 1287275 w 1800902"/>
                <a:gd name="connsiteY10" fmla="*/ 0 h 2011081"/>
                <a:gd name="connsiteX11" fmla="*/ 688464 w 1800902"/>
                <a:gd name="connsiteY11" fmla="*/ 15331 h 2011081"/>
                <a:gd name="connsiteX0" fmla="*/ 688464 w 1574143"/>
                <a:gd name="connsiteY0" fmla="*/ 15331 h 2011081"/>
                <a:gd name="connsiteX1" fmla="*/ 244689 w 1574143"/>
                <a:gd name="connsiteY1" fmla="*/ 930768 h 2011081"/>
                <a:gd name="connsiteX2" fmla="*/ 0 w 1574143"/>
                <a:gd name="connsiteY2" fmla="*/ 1501115 h 2011081"/>
                <a:gd name="connsiteX3" fmla="*/ 148488 w 1574143"/>
                <a:gd name="connsiteY3" fmla="*/ 1614940 h 2011081"/>
                <a:gd name="connsiteX4" fmla="*/ 454773 w 1574143"/>
                <a:gd name="connsiteY4" fmla="*/ 1030823 h 2011081"/>
                <a:gd name="connsiteX5" fmla="*/ 352298 w 1574143"/>
                <a:gd name="connsiteY5" fmla="*/ 2011081 h 2011081"/>
                <a:gd name="connsiteX6" fmla="*/ 1455665 w 1574143"/>
                <a:gd name="connsiteY6" fmla="*/ 1978920 h 2011081"/>
                <a:gd name="connsiteX7" fmla="*/ 1283488 w 1574143"/>
                <a:gd name="connsiteY7" fmla="*/ 542922 h 2011081"/>
                <a:gd name="connsiteX8" fmla="*/ 1350987 w 1574143"/>
                <a:gd name="connsiteY8" fmla="*/ 1564332 h 2011081"/>
                <a:gd name="connsiteX9" fmla="*/ 1522204 w 1574143"/>
                <a:gd name="connsiteY9" fmla="*/ 1559039 h 2011081"/>
                <a:gd name="connsiteX10" fmla="*/ 1287275 w 1574143"/>
                <a:gd name="connsiteY10" fmla="*/ 0 h 2011081"/>
                <a:gd name="connsiteX11" fmla="*/ 688464 w 1574143"/>
                <a:gd name="connsiteY11" fmla="*/ 15331 h 2011081"/>
                <a:gd name="connsiteX0" fmla="*/ 688464 w 1611649"/>
                <a:gd name="connsiteY0" fmla="*/ 15331 h 2011081"/>
                <a:gd name="connsiteX1" fmla="*/ 244689 w 1611649"/>
                <a:gd name="connsiteY1" fmla="*/ 930768 h 2011081"/>
                <a:gd name="connsiteX2" fmla="*/ 0 w 1611649"/>
                <a:gd name="connsiteY2" fmla="*/ 1501115 h 2011081"/>
                <a:gd name="connsiteX3" fmla="*/ 148488 w 1611649"/>
                <a:gd name="connsiteY3" fmla="*/ 1614940 h 2011081"/>
                <a:gd name="connsiteX4" fmla="*/ 454773 w 1611649"/>
                <a:gd name="connsiteY4" fmla="*/ 1030823 h 2011081"/>
                <a:gd name="connsiteX5" fmla="*/ 352298 w 1611649"/>
                <a:gd name="connsiteY5" fmla="*/ 2011081 h 2011081"/>
                <a:gd name="connsiteX6" fmla="*/ 1455665 w 1611649"/>
                <a:gd name="connsiteY6" fmla="*/ 1978920 h 2011081"/>
                <a:gd name="connsiteX7" fmla="*/ 1283488 w 1611649"/>
                <a:gd name="connsiteY7" fmla="*/ 542922 h 2011081"/>
                <a:gd name="connsiteX8" fmla="*/ 1350987 w 1611649"/>
                <a:gd name="connsiteY8" fmla="*/ 1564332 h 2011081"/>
                <a:gd name="connsiteX9" fmla="*/ 1522204 w 1611649"/>
                <a:gd name="connsiteY9" fmla="*/ 1559039 h 2011081"/>
                <a:gd name="connsiteX10" fmla="*/ 1287275 w 1611649"/>
                <a:gd name="connsiteY10" fmla="*/ 0 h 2011081"/>
                <a:gd name="connsiteX11" fmla="*/ 688464 w 1611649"/>
                <a:gd name="connsiteY11" fmla="*/ 15331 h 2011081"/>
                <a:gd name="connsiteX0" fmla="*/ 688464 w 1645590"/>
                <a:gd name="connsiteY0" fmla="*/ 15331 h 2011081"/>
                <a:gd name="connsiteX1" fmla="*/ 244689 w 1645590"/>
                <a:gd name="connsiteY1" fmla="*/ 930768 h 2011081"/>
                <a:gd name="connsiteX2" fmla="*/ 0 w 1645590"/>
                <a:gd name="connsiteY2" fmla="*/ 1501115 h 2011081"/>
                <a:gd name="connsiteX3" fmla="*/ 148488 w 1645590"/>
                <a:gd name="connsiteY3" fmla="*/ 1614940 h 2011081"/>
                <a:gd name="connsiteX4" fmla="*/ 454773 w 1645590"/>
                <a:gd name="connsiteY4" fmla="*/ 1030823 h 2011081"/>
                <a:gd name="connsiteX5" fmla="*/ 352298 w 1645590"/>
                <a:gd name="connsiteY5" fmla="*/ 2011081 h 2011081"/>
                <a:gd name="connsiteX6" fmla="*/ 1455665 w 1645590"/>
                <a:gd name="connsiteY6" fmla="*/ 1978920 h 2011081"/>
                <a:gd name="connsiteX7" fmla="*/ 1283488 w 1645590"/>
                <a:gd name="connsiteY7" fmla="*/ 542922 h 2011081"/>
                <a:gd name="connsiteX8" fmla="*/ 1350987 w 1645590"/>
                <a:gd name="connsiteY8" fmla="*/ 1564332 h 2011081"/>
                <a:gd name="connsiteX9" fmla="*/ 1522204 w 1645590"/>
                <a:gd name="connsiteY9" fmla="*/ 1559039 h 2011081"/>
                <a:gd name="connsiteX10" fmla="*/ 1287275 w 1645590"/>
                <a:gd name="connsiteY10" fmla="*/ 0 h 2011081"/>
                <a:gd name="connsiteX11" fmla="*/ 688464 w 1645590"/>
                <a:gd name="connsiteY11" fmla="*/ 15331 h 2011081"/>
                <a:gd name="connsiteX0" fmla="*/ 688464 w 1645590"/>
                <a:gd name="connsiteY0" fmla="*/ 15331 h 2011081"/>
                <a:gd name="connsiteX1" fmla="*/ 244689 w 1645590"/>
                <a:gd name="connsiteY1" fmla="*/ 930768 h 2011081"/>
                <a:gd name="connsiteX2" fmla="*/ 0 w 1645590"/>
                <a:gd name="connsiteY2" fmla="*/ 1501115 h 2011081"/>
                <a:gd name="connsiteX3" fmla="*/ 215452 w 1645590"/>
                <a:gd name="connsiteY3" fmla="*/ 1641726 h 2011081"/>
                <a:gd name="connsiteX4" fmla="*/ 454773 w 1645590"/>
                <a:gd name="connsiteY4" fmla="*/ 1030823 h 2011081"/>
                <a:gd name="connsiteX5" fmla="*/ 352298 w 1645590"/>
                <a:gd name="connsiteY5" fmla="*/ 2011081 h 2011081"/>
                <a:gd name="connsiteX6" fmla="*/ 1455665 w 1645590"/>
                <a:gd name="connsiteY6" fmla="*/ 1978920 h 2011081"/>
                <a:gd name="connsiteX7" fmla="*/ 1283488 w 1645590"/>
                <a:gd name="connsiteY7" fmla="*/ 542922 h 2011081"/>
                <a:gd name="connsiteX8" fmla="*/ 1350987 w 1645590"/>
                <a:gd name="connsiteY8" fmla="*/ 1564332 h 2011081"/>
                <a:gd name="connsiteX9" fmla="*/ 1522204 w 1645590"/>
                <a:gd name="connsiteY9" fmla="*/ 1559039 h 2011081"/>
                <a:gd name="connsiteX10" fmla="*/ 1287275 w 1645590"/>
                <a:gd name="connsiteY10" fmla="*/ 0 h 2011081"/>
                <a:gd name="connsiteX11" fmla="*/ 688464 w 1645590"/>
                <a:gd name="connsiteY11" fmla="*/ 15331 h 2011081"/>
                <a:gd name="connsiteX0" fmla="*/ 584669 w 1541795"/>
                <a:gd name="connsiteY0" fmla="*/ 15331 h 2011081"/>
                <a:gd name="connsiteX1" fmla="*/ 140894 w 1541795"/>
                <a:gd name="connsiteY1" fmla="*/ 930768 h 2011081"/>
                <a:gd name="connsiteX2" fmla="*/ 0 w 1541795"/>
                <a:gd name="connsiteY2" fmla="*/ 1558035 h 2011081"/>
                <a:gd name="connsiteX3" fmla="*/ 111657 w 1541795"/>
                <a:gd name="connsiteY3" fmla="*/ 1641726 h 2011081"/>
                <a:gd name="connsiteX4" fmla="*/ 350978 w 1541795"/>
                <a:gd name="connsiteY4" fmla="*/ 1030823 h 2011081"/>
                <a:gd name="connsiteX5" fmla="*/ 248503 w 1541795"/>
                <a:gd name="connsiteY5" fmla="*/ 2011081 h 2011081"/>
                <a:gd name="connsiteX6" fmla="*/ 1351870 w 1541795"/>
                <a:gd name="connsiteY6" fmla="*/ 1978920 h 2011081"/>
                <a:gd name="connsiteX7" fmla="*/ 1179693 w 1541795"/>
                <a:gd name="connsiteY7" fmla="*/ 542922 h 2011081"/>
                <a:gd name="connsiteX8" fmla="*/ 1247192 w 1541795"/>
                <a:gd name="connsiteY8" fmla="*/ 1564332 h 2011081"/>
                <a:gd name="connsiteX9" fmla="*/ 1418409 w 1541795"/>
                <a:gd name="connsiteY9" fmla="*/ 1559039 h 2011081"/>
                <a:gd name="connsiteX10" fmla="*/ 1183480 w 1541795"/>
                <a:gd name="connsiteY10" fmla="*/ 0 h 2011081"/>
                <a:gd name="connsiteX11" fmla="*/ 584669 w 1541795"/>
                <a:gd name="connsiteY11" fmla="*/ 15331 h 2011081"/>
                <a:gd name="connsiteX0" fmla="*/ 584669 w 1541795"/>
                <a:gd name="connsiteY0" fmla="*/ 15331 h 2011081"/>
                <a:gd name="connsiteX1" fmla="*/ 140894 w 1541795"/>
                <a:gd name="connsiteY1" fmla="*/ 930768 h 2011081"/>
                <a:gd name="connsiteX2" fmla="*/ 0 w 1541795"/>
                <a:gd name="connsiteY2" fmla="*/ 1558035 h 2011081"/>
                <a:gd name="connsiteX3" fmla="*/ 111657 w 1541795"/>
                <a:gd name="connsiteY3" fmla="*/ 1641726 h 2011081"/>
                <a:gd name="connsiteX4" fmla="*/ 350978 w 1541795"/>
                <a:gd name="connsiteY4" fmla="*/ 1030823 h 2011081"/>
                <a:gd name="connsiteX5" fmla="*/ 248503 w 1541795"/>
                <a:gd name="connsiteY5" fmla="*/ 2011081 h 2011081"/>
                <a:gd name="connsiteX6" fmla="*/ 1351870 w 1541795"/>
                <a:gd name="connsiteY6" fmla="*/ 1978920 h 2011081"/>
                <a:gd name="connsiteX7" fmla="*/ 1179693 w 1541795"/>
                <a:gd name="connsiteY7" fmla="*/ 542922 h 2011081"/>
                <a:gd name="connsiteX8" fmla="*/ 1247192 w 1541795"/>
                <a:gd name="connsiteY8" fmla="*/ 1564332 h 2011081"/>
                <a:gd name="connsiteX9" fmla="*/ 1418409 w 1541795"/>
                <a:gd name="connsiteY9" fmla="*/ 1559039 h 2011081"/>
                <a:gd name="connsiteX10" fmla="*/ 1183480 w 1541795"/>
                <a:gd name="connsiteY10" fmla="*/ 0 h 2011081"/>
                <a:gd name="connsiteX11" fmla="*/ 584669 w 1541795"/>
                <a:gd name="connsiteY11" fmla="*/ 15331 h 2011081"/>
                <a:gd name="connsiteX0" fmla="*/ 584669 w 1541795"/>
                <a:gd name="connsiteY0" fmla="*/ 15331 h 2011081"/>
                <a:gd name="connsiteX1" fmla="*/ 140894 w 1541795"/>
                <a:gd name="connsiteY1" fmla="*/ 930768 h 2011081"/>
                <a:gd name="connsiteX2" fmla="*/ 0 w 1541795"/>
                <a:gd name="connsiteY2" fmla="*/ 1558035 h 2011081"/>
                <a:gd name="connsiteX3" fmla="*/ 111657 w 1541795"/>
                <a:gd name="connsiteY3" fmla="*/ 1641726 h 2011081"/>
                <a:gd name="connsiteX4" fmla="*/ 350978 w 1541795"/>
                <a:gd name="connsiteY4" fmla="*/ 1030823 h 2011081"/>
                <a:gd name="connsiteX5" fmla="*/ 248503 w 1541795"/>
                <a:gd name="connsiteY5" fmla="*/ 2011081 h 2011081"/>
                <a:gd name="connsiteX6" fmla="*/ 1351870 w 1541795"/>
                <a:gd name="connsiteY6" fmla="*/ 1978920 h 2011081"/>
                <a:gd name="connsiteX7" fmla="*/ 1179693 w 1541795"/>
                <a:gd name="connsiteY7" fmla="*/ 542922 h 2011081"/>
                <a:gd name="connsiteX8" fmla="*/ 1247192 w 1541795"/>
                <a:gd name="connsiteY8" fmla="*/ 1564332 h 2011081"/>
                <a:gd name="connsiteX9" fmla="*/ 1418409 w 1541795"/>
                <a:gd name="connsiteY9" fmla="*/ 1559039 h 2011081"/>
                <a:gd name="connsiteX10" fmla="*/ 1183480 w 1541795"/>
                <a:gd name="connsiteY10" fmla="*/ 0 h 2011081"/>
                <a:gd name="connsiteX11" fmla="*/ 584669 w 1541795"/>
                <a:gd name="connsiteY11" fmla="*/ 15331 h 201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41795" h="2011081">
                  <a:moveTo>
                    <a:pt x="584669" y="15331"/>
                  </a:moveTo>
                  <a:cubicBezTo>
                    <a:pt x="204341" y="395633"/>
                    <a:pt x="150291" y="618774"/>
                    <a:pt x="140894" y="930768"/>
                  </a:cubicBezTo>
                  <a:cubicBezTo>
                    <a:pt x="102103" y="1248612"/>
                    <a:pt x="97549" y="1381774"/>
                    <a:pt x="0" y="1558035"/>
                  </a:cubicBezTo>
                  <a:lnTo>
                    <a:pt x="111657" y="1641726"/>
                  </a:lnTo>
                  <a:cubicBezTo>
                    <a:pt x="258513" y="1490715"/>
                    <a:pt x="316024" y="1348088"/>
                    <a:pt x="350978" y="1030823"/>
                  </a:cubicBezTo>
                  <a:cubicBezTo>
                    <a:pt x="391976" y="1495362"/>
                    <a:pt x="395395" y="1709380"/>
                    <a:pt x="248503" y="2011081"/>
                  </a:cubicBezTo>
                  <a:lnTo>
                    <a:pt x="1351870" y="1978920"/>
                  </a:lnTo>
                  <a:cubicBezTo>
                    <a:pt x="1156692" y="1575410"/>
                    <a:pt x="1136877" y="1497577"/>
                    <a:pt x="1179693" y="542922"/>
                  </a:cubicBezTo>
                  <a:cubicBezTo>
                    <a:pt x="1471952" y="798430"/>
                    <a:pt x="1246890" y="1324867"/>
                    <a:pt x="1247192" y="1564332"/>
                  </a:cubicBezTo>
                  <a:lnTo>
                    <a:pt x="1418409" y="1559039"/>
                  </a:lnTo>
                  <a:cubicBezTo>
                    <a:pt x="1600786" y="868085"/>
                    <a:pt x="1625068" y="462528"/>
                    <a:pt x="1183480" y="0"/>
                  </a:cubicBezTo>
                  <a:lnTo>
                    <a:pt x="584669" y="15331"/>
                  </a:lnTo>
                  <a:close/>
                </a:path>
              </a:pathLst>
            </a:custGeom>
            <a:solidFill>
              <a:srgbClr val="142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grpSp>
          <p:nvGrpSpPr>
            <p:cNvPr id="146" name="Group 198"/>
            <p:cNvGrpSpPr>
              <a:grpSpLocks/>
            </p:cNvGrpSpPr>
            <p:nvPr/>
          </p:nvGrpSpPr>
          <p:grpSpPr bwMode="auto">
            <a:xfrm flipH="1">
              <a:off x="8355863" y="3314625"/>
              <a:ext cx="1091306" cy="2870646"/>
              <a:chOff x="7247898" y="3503233"/>
              <a:chExt cx="1026969" cy="2701409"/>
            </a:xfrm>
          </p:grpSpPr>
          <p:sp>
            <p:nvSpPr>
              <p:cNvPr id="151" name="Freeform 150"/>
              <p:cNvSpPr/>
              <p:nvPr/>
            </p:nvSpPr>
            <p:spPr>
              <a:xfrm>
                <a:off x="7246830" y="3502401"/>
                <a:ext cx="597117" cy="2624520"/>
              </a:xfrm>
              <a:custGeom>
                <a:avLst/>
                <a:gdLst>
                  <a:gd name="connsiteX0" fmla="*/ 12526 w 663879"/>
                  <a:gd name="connsiteY0" fmla="*/ 0 h 2830882"/>
                  <a:gd name="connsiteX1" fmla="*/ 0 w 663879"/>
                  <a:gd name="connsiteY1" fmla="*/ 2830882 h 2830882"/>
                  <a:gd name="connsiteX2" fmla="*/ 601249 w 663879"/>
                  <a:gd name="connsiteY2" fmla="*/ 2818356 h 2830882"/>
                  <a:gd name="connsiteX3" fmla="*/ 663879 w 663879"/>
                  <a:gd name="connsiteY3" fmla="*/ 0 h 2830882"/>
                  <a:gd name="connsiteX4" fmla="*/ 12526 w 663879"/>
                  <a:gd name="connsiteY4" fmla="*/ 0 h 2830882"/>
                  <a:gd name="connsiteX0" fmla="*/ 12526 w 663879"/>
                  <a:gd name="connsiteY0" fmla="*/ 0 h 2830882"/>
                  <a:gd name="connsiteX1" fmla="*/ 0 w 663879"/>
                  <a:gd name="connsiteY1" fmla="*/ 2830882 h 2830882"/>
                  <a:gd name="connsiteX2" fmla="*/ 601249 w 663879"/>
                  <a:gd name="connsiteY2" fmla="*/ 2818356 h 2830882"/>
                  <a:gd name="connsiteX3" fmla="*/ 663879 w 663879"/>
                  <a:gd name="connsiteY3" fmla="*/ 0 h 2830882"/>
                  <a:gd name="connsiteX4" fmla="*/ 12526 w 663879"/>
                  <a:gd name="connsiteY4" fmla="*/ 0 h 2830882"/>
                  <a:gd name="connsiteX0" fmla="*/ 150312 w 801665"/>
                  <a:gd name="connsiteY0" fmla="*/ 0 h 2818356"/>
                  <a:gd name="connsiteX1" fmla="*/ 0 w 801665"/>
                  <a:gd name="connsiteY1" fmla="*/ 2805830 h 2818356"/>
                  <a:gd name="connsiteX2" fmla="*/ 739035 w 801665"/>
                  <a:gd name="connsiteY2" fmla="*/ 2818356 h 2818356"/>
                  <a:gd name="connsiteX3" fmla="*/ 801665 w 801665"/>
                  <a:gd name="connsiteY3" fmla="*/ 0 h 2818356"/>
                  <a:gd name="connsiteX4" fmla="*/ 150312 w 801665"/>
                  <a:gd name="connsiteY4" fmla="*/ 0 h 2818356"/>
                  <a:gd name="connsiteX0" fmla="*/ 150312 w 801665"/>
                  <a:gd name="connsiteY0" fmla="*/ 0 h 2818356"/>
                  <a:gd name="connsiteX1" fmla="*/ 0 w 801665"/>
                  <a:gd name="connsiteY1" fmla="*/ 2805830 h 2818356"/>
                  <a:gd name="connsiteX2" fmla="*/ 563670 w 801665"/>
                  <a:gd name="connsiteY2" fmla="*/ 2818356 h 2818356"/>
                  <a:gd name="connsiteX3" fmla="*/ 801665 w 801665"/>
                  <a:gd name="connsiteY3" fmla="*/ 0 h 2818356"/>
                  <a:gd name="connsiteX4" fmla="*/ 150312 w 801665"/>
                  <a:gd name="connsiteY4" fmla="*/ 0 h 2818356"/>
                  <a:gd name="connsiteX0" fmla="*/ 150312 w 801665"/>
                  <a:gd name="connsiteY0" fmla="*/ 0 h 2805830"/>
                  <a:gd name="connsiteX1" fmla="*/ 0 w 801665"/>
                  <a:gd name="connsiteY1" fmla="*/ 2805830 h 2805830"/>
                  <a:gd name="connsiteX2" fmla="*/ 463462 w 801665"/>
                  <a:gd name="connsiteY2" fmla="*/ 2805830 h 2805830"/>
                  <a:gd name="connsiteX3" fmla="*/ 801665 w 801665"/>
                  <a:gd name="connsiteY3" fmla="*/ 0 h 2805830"/>
                  <a:gd name="connsiteX4" fmla="*/ 150312 w 801665"/>
                  <a:gd name="connsiteY4" fmla="*/ 0 h 2805830"/>
                  <a:gd name="connsiteX0" fmla="*/ 150312 w 801665"/>
                  <a:gd name="connsiteY0" fmla="*/ 0 h 2862167"/>
                  <a:gd name="connsiteX1" fmla="*/ 0 w 801665"/>
                  <a:gd name="connsiteY1" fmla="*/ 2805830 h 2862167"/>
                  <a:gd name="connsiteX2" fmla="*/ 381122 w 801665"/>
                  <a:gd name="connsiteY2" fmla="*/ 2862167 h 2862167"/>
                  <a:gd name="connsiteX3" fmla="*/ 801665 w 801665"/>
                  <a:gd name="connsiteY3" fmla="*/ 0 h 2862167"/>
                  <a:gd name="connsiteX4" fmla="*/ 150312 w 801665"/>
                  <a:gd name="connsiteY4" fmla="*/ 0 h 2862167"/>
                  <a:gd name="connsiteX0" fmla="*/ 0 w 651353"/>
                  <a:gd name="connsiteY0" fmla="*/ 0 h 2862167"/>
                  <a:gd name="connsiteX1" fmla="*/ 4324 w 651353"/>
                  <a:gd name="connsiteY1" fmla="*/ 2802540 h 2862167"/>
                  <a:gd name="connsiteX2" fmla="*/ 230810 w 651353"/>
                  <a:gd name="connsiteY2" fmla="*/ 2862167 h 2862167"/>
                  <a:gd name="connsiteX3" fmla="*/ 651353 w 651353"/>
                  <a:gd name="connsiteY3" fmla="*/ 0 h 2862167"/>
                  <a:gd name="connsiteX4" fmla="*/ 0 w 651353"/>
                  <a:gd name="connsiteY4" fmla="*/ 0 h 286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353" h="2862167">
                    <a:moveTo>
                      <a:pt x="0" y="0"/>
                    </a:moveTo>
                    <a:cubicBezTo>
                      <a:pt x="208768" y="1056361"/>
                      <a:pt x="8499" y="1858913"/>
                      <a:pt x="4324" y="2802540"/>
                    </a:cubicBezTo>
                    <a:lnTo>
                      <a:pt x="230810" y="2862167"/>
                    </a:lnTo>
                    <a:lnTo>
                      <a:pt x="6513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  <p:sp>
            <p:nvSpPr>
              <p:cNvPr id="152" name="Freeform 151"/>
              <p:cNvSpPr/>
              <p:nvPr/>
            </p:nvSpPr>
            <p:spPr>
              <a:xfrm>
                <a:off x="7569273" y="3514358"/>
                <a:ext cx="597117" cy="2570716"/>
              </a:xfrm>
              <a:custGeom>
                <a:avLst/>
                <a:gdLst>
                  <a:gd name="connsiteX0" fmla="*/ 12526 w 663879"/>
                  <a:gd name="connsiteY0" fmla="*/ 0 h 2830882"/>
                  <a:gd name="connsiteX1" fmla="*/ 0 w 663879"/>
                  <a:gd name="connsiteY1" fmla="*/ 2830882 h 2830882"/>
                  <a:gd name="connsiteX2" fmla="*/ 601249 w 663879"/>
                  <a:gd name="connsiteY2" fmla="*/ 2818356 h 2830882"/>
                  <a:gd name="connsiteX3" fmla="*/ 663879 w 663879"/>
                  <a:gd name="connsiteY3" fmla="*/ 0 h 2830882"/>
                  <a:gd name="connsiteX4" fmla="*/ 12526 w 663879"/>
                  <a:gd name="connsiteY4" fmla="*/ 0 h 2830882"/>
                  <a:gd name="connsiteX0" fmla="*/ 62 w 651415"/>
                  <a:gd name="connsiteY0" fmla="*/ 0 h 2830882"/>
                  <a:gd name="connsiteX1" fmla="*/ 200479 w 651415"/>
                  <a:gd name="connsiteY1" fmla="*/ 2830882 h 2830882"/>
                  <a:gd name="connsiteX2" fmla="*/ 588785 w 651415"/>
                  <a:gd name="connsiteY2" fmla="*/ 2818356 h 2830882"/>
                  <a:gd name="connsiteX3" fmla="*/ 651415 w 651415"/>
                  <a:gd name="connsiteY3" fmla="*/ 0 h 2830882"/>
                  <a:gd name="connsiteX4" fmla="*/ 62 w 651415"/>
                  <a:gd name="connsiteY4" fmla="*/ 0 h 2830882"/>
                  <a:gd name="connsiteX0" fmla="*/ 39 w 651392"/>
                  <a:gd name="connsiteY0" fmla="*/ 0 h 2818356"/>
                  <a:gd name="connsiteX1" fmla="*/ 325482 w 651392"/>
                  <a:gd name="connsiteY1" fmla="*/ 2778240 h 2818356"/>
                  <a:gd name="connsiteX2" fmla="*/ 588762 w 651392"/>
                  <a:gd name="connsiteY2" fmla="*/ 2818356 h 2818356"/>
                  <a:gd name="connsiteX3" fmla="*/ 651392 w 651392"/>
                  <a:gd name="connsiteY3" fmla="*/ 0 h 2818356"/>
                  <a:gd name="connsiteX4" fmla="*/ 39 w 651392"/>
                  <a:gd name="connsiteY4" fmla="*/ 0 h 2818356"/>
                  <a:gd name="connsiteX0" fmla="*/ 39 w 651392"/>
                  <a:gd name="connsiteY0" fmla="*/ 0 h 2798615"/>
                  <a:gd name="connsiteX1" fmla="*/ 325482 w 651392"/>
                  <a:gd name="connsiteY1" fmla="*/ 2778240 h 2798615"/>
                  <a:gd name="connsiteX2" fmla="*/ 549281 w 651392"/>
                  <a:gd name="connsiteY2" fmla="*/ 2798615 h 2798615"/>
                  <a:gd name="connsiteX3" fmla="*/ 651392 w 651392"/>
                  <a:gd name="connsiteY3" fmla="*/ 0 h 2798615"/>
                  <a:gd name="connsiteX4" fmla="*/ 39 w 651392"/>
                  <a:gd name="connsiteY4" fmla="*/ 0 h 279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392" h="2798615">
                    <a:moveTo>
                      <a:pt x="39" y="0"/>
                    </a:moveTo>
                    <a:cubicBezTo>
                      <a:pt x="-4136" y="943627"/>
                      <a:pt x="329657" y="1834613"/>
                      <a:pt x="325482" y="2778240"/>
                    </a:cubicBezTo>
                    <a:lnTo>
                      <a:pt x="549281" y="2798615"/>
                    </a:lnTo>
                    <a:lnTo>
                      <a:pt x="651392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  <p:sp>
            <p:nvSpPr>
              <p:cNvPr id="153" name="Freeform 152"/>
              <p:cNvSpPr/>
              <p:nvPr/>
            </p:nvSpPr>
            <p:spPr>
              <a:xfrm>
                <a:off x="7867831" y="6013333"/>
                <a:ext cx="406039" cy="191309"/>
              </a:xfrm>
              <a:custGeom>
                <a:avLst/>
                <a:gdLst>
                  <a:gd name="connsiteX0" fmla="*/ 0 w 404388"/>
                  <a:gd name="connsiteY0" fmla="*/ 48285 h 190123"/>
                  <a:gd name="connsiteX1" fmla="*/ 0 w 404388"/>
                  <a:gd name="connsiteY1" fmla="*/ 178051 h 190123"/>
                  <a:gd name="connsiteX2" fmla="*/ 404388 w 404388"/>
                  <a:gd name="connsiteY2" fmla="*/ 190123 h 190123"/>
                  <a:gd name="connsiteX3" fmla="*/ 105624 w 404388"/>
                  <a:gd name="connsiteY3" fmla="*/ 0 h 190123"/>
                  <a:gd name="connsiteX4" fmla="*/ 0 w 404388"/>
                  <a:gd name="connsiteY4" fmla="*/ 48285 h 19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388" h="190123">
                    <a:moveTo>
                      <a:pt x="0" y="48285"/>
                    </a:moveTo>
                    <a:lnTo>
                      <a:pt x="0" y="178051"/>
                    </a:lnTo>
                    <a:lnTo>
                      <a:pt x="404388" y="190123"/>
                    </a:lnTo>
                    <a:lnTo>
                      <a:pt x="105624" y="0"/>
                    </a:lnTo>
                    <a:lnTo>
                      <a:pt x="0" y="48285"/>
                    </a:lnTo>
                    <a:close/>
                  </a:path>
                </a:pathLst>
              </a:cu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  <p:sp>
            <p:nvSpPr>
              <p:cNvPr id="154" name="Freeform 153"/>
              <p:cNvSpPr/>
              <p:nvPr/>
            </p:nvSpPr>
            <p:spPr>
              <a:xfrm>
                <a:off x="7252803" y="6013333"/>
                <a:ext cx="406039" cy="191309"/>
              </a:xfrm>
              <a:custGeom>
                <a:avLst/>
                <a:gdLst>
                  <a:gd name="connsiteX0" fmla="*/ 0 w 404388"/>
                  <a:gd name="connsiteY0" fmla="*/ 48285 h 190123"/>
                  <a:gd name="connsiteX1" fmla="*/ 0 w 404388"/>
                  <a:gd name="connsiteY1" fmla="*/ 178051 h 190123"/>
                  <a:gd name="connsiteX2" fmla="*/ 404388 w 404388"/>
                  <a:gd name="connsiteY2" fmla="*/ 190123 h 190123"/>
                  <a:gd name="connsiteX3" fmla="*/ 105624 w 404388"/>
                  <a:gd name="connsiteY3" fmla="*/ 0 h 190123"/>
                  <a:gd name="connsiteX4" fmla="*/ 0 w 404388"/>
                  <a:gd name="connsiteY4" fmla="*/ 48285 h 19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388" h="190123">
                    <a:moveTo>
                      <a:pt x="0" y="48285"/>
                    </a:moveTo>
                    <a:lnTo>
                      <a:pt x="0" y="178051"/>
                    </a:lnTo>
                    <a:lnTo>
                      <a:pt x="404388" y="190123"/>
                    </a:lnTo>
                    <a:lnTo>
                      <a:pt x="105624" y="0"/>
                    </a:lnTo>
                    <a:lnTo>
                      <a:pt x="0" y="48285"/>
                    </a:lnTo>
                    <a:close/>
                  </a:path>
                </a:pathLst>
              </a:custGeom>
              <a:solidFill>
                <a:srgbClr val="142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</p:grpSp>
        <p:sp>
          <p:nvSpPr>
            <p:cNvPr id="147" name="Freeform 146"/>
            <p:cNvSpPr/>
            <p:nvPr/>
          </p:nvSpPr>
          <p:spPr>
            <a:xfrm>
              <a:off x="8731289" y="1414210"/>
              <a:ext cx="634525" cy="349414"/>
            </a:xfrm>
            <a:custGeom>
              <a:avLst/>
              <a:gdLst>
                <a:gd name="connsiteX0" fmla="*/ 0 w 597877"/>
                <a:gd name="connsiteY0" fmla="*/ 27354 h 324339"/>
                <a:gd name="connsiteX1" fmla="*/ 144584 w 597877"/>
                <a:gd name="connsiteY1" fmla="*/ 324339 h 324339"/>
                <a:gd name="connsiteX2" fmla="*/ 590061 w 597877"/>
                <a:gd name="connsiteY2" fmla="*/ 78154 h 324339"/>
                <a:gd name="connsiteX3" fmla="*/ 597877 w 597877"/>
                <a:gd name="connsiteY3" fmla="*/ 0 h 324339"/>
                <a:gd name="connsiteX4" fmla="*/ 0 w 597877"/>
                <a:gd name="connsiteY4" fmla="*/ 27354 h 32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877" h="324339">
                  <a:moveTo>
                    <a:pt x="0" y="27354"/>
                  </a:moveTo>
                  <a:lnTo>
                    <a:pt x="144584" y="324339"/>
                  </a:lnTo>
                  <a:lnTo>
                    <a:pt x="590061" y="78154"/>
                  </a:lnTo>
                  <a:lnTo>
                    <a:pt x="597877" y="0"/>
                  </a:lnTo>
                  <a:lnTo>
                    <a:pt x="0" y="273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48" name="Oval 147"/>
            <p:cNvSpPr/>
            <p:nvPr/>
          </p:nvSpPr>
          <p:spPr>
            <a:xfrm>
              <a:off x="8864541" y="1884328"/>
              <a:ext cx="50762" cy="571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8864541" y="2093977"/>
              <a:ext cx="50762" cy="50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8864541" y="2297271"/>
              <a:ext cx="50762" cy="50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th-TH" sz="1300">
                <a:solidFill>
                  <a:srgbClr val="FFFFFF"/>
                </a:solidFill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208614" y="615709"/>
            <a:ext cx="3068153" cy="3370664"/>
            <a:chOff x="3689166" y="871153"/>
            <a:chExt cx="4812886" cy="5287421"/>
          </a:xfrm>
        </p:grpSpPr>
        <p:grpSp>
          <p:nvGrpSpPr>
            <p:cNvPr id="159" name="Group 158"/>
            <p:cNvGrpSpPr/>
            <p:nvPr/>
          </p:nvGrpSpPr>
          <p:grpSpPr>
            <a:xfrm>
              <a:off x="5379023" y="3425524"/>
              <a:ext cx="2454354" cy="2454354"/>
              <a:chOff x="1913647" y="2291496"/>
              <a:chExt cx="2454354" cy="2454354"/>
            </a:xfrm>
          </p:grpSpPr>
          <p:sp>
            <p:nvSpPr>
              <p:cNvPr id="169" name="Shape 168" title="Step 3 title"/>
              <p:cNvSpPr/>
              <p:nvPr/>
            </p:nvSpPr>
            <p:spPr>
              <a:xfrm>
                <a:off x="1913647" y="2291496"/>
                <a:ext cx="2454354" cy="2454354"/>
              </a:xfrm>
              <a:prstGeom prst="gear9">
                <a:avLst/>
              </a:pr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0" name="Shape 4"/>
              <p:cNvSpPr txBox="1"/>
              <p:nvPr/>
            </p:nvSpPr>
            <p:spPr>
              <a:xfrm>
                <a:off x="2421166" y="2867481"/>
                <a:ext cx="1467485" cy="12615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1750" tIns="31750" rIns="31750" bIns="317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500" b="1" kern="1200" dirty="0" smtClean="0">
                    <a:ln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1</a:t>
                </a:r>
                <a:br>
                  <a:rPr lang="en-US" sz="2500" b="1" kern="1200" dirty="0" smtClean="0">
                    <a:ln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</a:br>
                <a:r>
                  <a:rPr lang="en-US" sz="2500" b="1" kern="1200" dirty="0" smtClean="0">
                    <a:ln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Plan</a:t>
                </a:r>
                <a:endParaRPr lang="en-US" sz="2500" b="1" kern="1200" dirty="0">
                  <a:ln/>
                  <a:solidFill>
                    <a:srgbClr val="0070C0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3885882" y="2635935"/>
              <a:ext cx="1941206" cy="1941206"/>
              <a:chOff x="420506" y="1501907"/>
              <a:chExt cx="1941206" cy="1941206"/>
            </a:xfrm>
          </p:grpSpPr>
          <p:sp>
            <p:nvSpPr>
              <p:cNvPr id="167" name="Shape 166" title="Step 2 title"/>
              <p:cNvSpPr/>
              <p:nvPr/>
            </p:nvSpPr>
            <p:spPr>
              <a:xfrm rot="372942">
                <a:off x="420506" y="1501907"/>
                <a:ext cx="1941206" cy="1941206"/>
              </a:xfrm>
              <a:prstGeom prst="gear6">
                <a:avLst/>
              </a:pr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8" name="Shape 6"/>
              <p:cNvSpPr txBox="1"/>
              <p:nvPr/>
            </p:nvSpPr>
            <p:spPr>
              <a:xfrm>
                <a:off x="800719" y="1937111"/>
                <a:ext cx="1125063" cy="88080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1750" tIns="31750" rIns="31750" bIns="317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500" b="1" dirty="0" smtClean="0">
                    <a:ln/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3 </a:t>
                </a:r>
                <a:r>
                  <a:rPr lang="en-US" sz="2000" b="1" dirty="0" smtClean="0">
                    <a:ln/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Click</a:t>
                </a:r>
                <a:endParaRPr lang="en-US" sz="1600" b="1" kern="1200" dirty="0">
                  <a:ln/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>
              <a:off x="5080877" y="1305877"/>
              <a:ext cx="1917459" cy="1917459"/>
              <a:chOff x="1615501" y="171849"/>
              <a:chExt cx="1917459" cy="1917459"/>
            </a:xfrm>
          </p:grpSpPr>
          <p:sp>
            <p:nvSpPr>
              <p:cNvPr id="165" name="Shape 164" title="Step 1 title"/>
              <p:cNvSpPr/>
              <p:nvPr/>
            </p:nvSpPr>
            <p:spPr>
              <a:xfrm rot="20700000">
                <a:off x="1615501" y="171849"/>
                <a:ext cx="1917459" cy="1917459"/>
              </a:xfrm>
              <a:prstGeom prst="gear6">
                <a:avLst/>
              </a:pr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6" name="Shape 8"/>
              <p:cNvSpPr txBox="1"/>
              <p:nvPr/>
            </p:nvSpPr>
            <p:spPr>
              <a:xfrm>
                <a:off x="1722758" y="513274"/>
                <a:ext cx="1633609" cy="98174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1750" tIns="31750" rIns="31750" bIns="31750" numCol="1" spcCol="1270" anchor="ctr" anchorCtr="0">
                <a:noAutofit/>
              </a:bodyPr>
              <a:lstStyle/>
              <a:p>
                <a:pPr lvl="0" algn="ctr" defTabSz="1111250">
                  <a:spcBef>
                    <a:spcPct val="0"/>
                  </a:spcBef>
                </a:pPr>
                <a:r>
                  <a:rPr lang="en-US" sz="2400" b="1" dirty="0" smtClean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5</a:t>
                </a:r>
              </a:p>
              <a:p>
                <a:pPr lvl="0" algn="ctr" defTabSz="1111250">
                  <a:spcBef>
                    <a:spcPct val="0"/>
                  </a:spcBef>
                </a:pPr>
                <a:r>
                  <a:rPr lang="en-US" sz="2400" b="1" dirty="0" smtClean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Step</a:t>
                </a:r>
                <a:endParaRPr lang="en-US" sz="2000" b="1" kern="1200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162" name="Circular Arrow 161" title="Arrow pointing in clockwise direction for step 3"/>
            <p:cNvSpPr/>
            <p:nvPr/>
          </p:nvSpPr>
          <p:spPr>
            <a:xfrm>
              <a:off x="5360478" y="3017000"/>
              <a:ext cx="3141574" cy="3141574"/>
            </a:xfrm>
            <a:prstGeom prst="circularArrow">
              <a:avLst>
                <a:gd name="adj1" fmla="val 4688"/>
                <a:gd name="adj2" fmla="val 299029"/>
                <a:gd name="adj3" fmla="val 2522244"/>
                <a:gd name="adj4" fmla="val 15848245"/>
                <a:gd name="adj5" fmla="val 5469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3" name="Shape 162" title="Arrow pointing in counterclockwise direction for step 2"/>
            <p:cNvSpPr/>
            <p:nvPr/>
          </p:nvSpPr>
          <p:spPr>
            <a:xfrm>
              <a:off x="3689166" y="2165634"/>
              <a:ext cx="2282550" cy="2282549"/>
            </a:xfrm>
            <a:prstGeom prst="leftCircularArrow">
              <a:avLst>
                <a:gd name="adj1" fmla="val 6452"/>
                <a:gd name="adj2" fmla="val 429999"/>
                <a:gd name="adj3" fmla="val 10489124"/>
                <a:gd name="adj4" fmla="val 14837806"/>
                <a:gd name="adj5" fmla="val 7527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4" name="Circular Arrow 163" title="Arrow pointing in clockwise direction for step 1"/>
            <p:cNvSpPr/>
            <p:nvPr/>
          </p:nvSpPr>
          <p:spPr>
            <a:xfrm>
              <a:off x="4675725" y="871153"/>
              <a:ext cx="2461047" cy="2461048"/>
            </a:xfrm>
            <a:prstGeom prst="circularArrow">
              <a:avLst>
                <a:gd name="adj1" fmla="val 5984"/>
                <a:gd name="adj2" fmla="val 394124"/>
                <a:gd name="adj3" fmla="val 13313824"/>
                <a:gd name="adj4" fmla="val 10508221"/>
                <a:gd name="adj5" fmla="val 698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71" name="Rectangle 61"/>
          <p:cNvSpPr>
            <a:spLocks noChangeArrowheads="1"/>
          </p:cNvSpPr>
          <p:nvPr/>
        </p:nvSpPr>
        <p:spPr bwMode="auto">
          <a:xfrm>
            <a:off x="6674522" y="4379267"/>
            <a:ext cx="187280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1.ด้าน</a:t>
            </a:r>
            <a:r>
              <a:rPr lang="th-TH" sz="1600" dirty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บริหารจัดการชุมชน</a:t>
            </a:r>
          </a:p>
          <a:p>
            <a:r>
              <a:rPr lang="th-TH" sz="1600" dirty="0" smtClean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2.ด้าน</a:t>
            </a:r>
            <a:r>
              <a:rPr lang="th-TH" sz="1600" dirty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จัดการทุนชุมชน</a:t>
            </a:r>
            <a:endParaRPr lang="en-US" sz="1600" dirty="0">
              <a:solidFill>
                <a:schemeClr val="bg1"/>
              </a:solidFill>
              <a:latin typeface="IrisUPC" pitchFamily="34" charset="-34"/>
              <a:cs typeface="IrisUPC" pitchFamily="34" charset="-34"/>
            </a:endParaRPr>
          </a:p>
          <a:p>
            <a:r>
              <a:rPr lang="th-TH" sz="1600" dirty="0" smtClean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3.ด้าน</a:t>
            </a:r>
            <a:r>
              <a:rPr lang="th-TH" sz="1600" dirty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การพัฒนาอาชีพ</a:t>
            </a:r>
          </a:p>
          <a:p>
            <a:r>
              <a:rPr lang="th-TH" sz="1600" dirty="0" smtClean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4.ด้าน</a:t>
            </a:r>
            <a:r>
              <a:rPr lang="th-TH" sz="1600" dirty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ปัญหาความยากจน</a:t>
            </a:r>
          </a:p>
          <a:p>
            <a:r>
              <a:rPr lang="th-TH" sz="1600" dirty="0" smtClean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5.ด้าน</a:t>
            </a:r>
            <a:r>
              <a:rPr lang="th-TH" sz="1600" dirty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จัดการความเสี่ยงชุมชน</a:t>
            </a:r>
            <a:endParaRPr lang="en-US" sz="1600" dirty="0">
              <a:solidFill>
                <a:schemeClr val="bg1"/>
              </a:solidFill>
              <a:latin typeface="IrisUPC" pitchFamily="34" charset="-34"/>
              <a:cs typeface="IrisUPC" pitchFamily="34" charset="-34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4030647" y="1779709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 Click</a:t>
            </a:r>
            <a:endParaRPr lang="th-TH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5459643" y="1407524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2 Click</a:t>
            </a:r>
            <a:endParaRPr lang="th-TH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6866196" y="996660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3 Click</a:t>
            </a:r>
            <a:endParaRPr lang="th-TH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4978940" y="4652726"/>
            <a:ext cx="1363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th-TH" b="1" dirty="0">
                <a:solidFill>
                  <a:srgbClr val="000090"/>
                </a:solidFill>
                <a:latin typeface="IrisUPC" pitchFamily="34" charset="-34"/>
                <a:cs typeface="IrisUPC" pitchFamily="34" charset="-34"/>
              </a:rPr>
              <a:t>แสดงผล</a:t>
            </a:r>
            <a:r>
              <a:rPr lang="th-TH" b="1" dirty="0" smtClean="0">
                <a:solidFill>
                  <a:srgbClr val="000090"/>
                </a:solidFill>
                <a:latin typeface="IrisUPC" pitchFamily="34" charset="-34"/>
                <a:cs typeface="IrisUPC" pitchFamily="34" charset="-34"/>
              </a:rPr>
              <a:t>ปัญหา</a:t>
            </a:r>
          </a:p>
          <a:p>
            <a:pPr eaLnBrk="1" hangingPunct="1"/>
            <a:r>
              <a:rPr lang="th-TH" b="1" dirty="0" smtClean="0">
                <a:solidFill>
                  <a:srgbClr val="000090"/>
                </a:solidFill>
                <a:latin typeface="IrisUPC" pitchFamily="34" charset="-34"/>
                <a:cs typeface="IrisUPC" pitchFamily="34" charset="-34"/>
              </a:rPr>
              <a:t>คุณภาพชีวิต</a:t>
            </a:r>
          </a:p>
          <a:p>
            <a:pPr eaLnBrk="1" hangingPunct="1"/>
            <a:r>
              <a:rPr lang="th-TH" b="1" dirty="0" smtClean="0">
                <a:solidFill>
                  <a:srgbClr val="000090"/>
                </a:solidFill>
                <a:latin typeface="IrisUPC" pitchFamily="34" charset="-34"/>
                <a:cs typeface="IrisUPC" pitchFamily="34" charset="-34"/>
              </a:rPr>
              <a:t>ตาม</a:t>
            </a:r>
            <a:r>
              <a:rPr lang="th-TH" b="1" dirty="0">
                <a:solidFill>
                  <a:srgbClr val="000090"/>
                </a:solidFill>
                <a:latin typeface="IrisUPC" pitchFamily="34" charset="-34"/>
                <a:cs typeface="IrisUPC" pitchFamily="34" charset="-34"/>
              </a:rPr>
              <a:t>ชุดข้อมูล</a:t>
            </a:r>
            <a:endParaRPr lang="en-US" b="1" dirty="0">
              <a:solidFill>
                <a:srgbClr val="000090"/>
              </a:solidFill>
              <a:latin typeface="IrisUPC" pitchFamily="34" charset="-34"/>
              <a:cs typeface="IrisUPC" pitchFamily="34" charset="-34"/>
            </a:endParaRPr>
          </a:p>
        </p:txBody>
      </p:sp>
      <p:sp>
        <p:nvSpPr>
          <p:cNvPr id="176" name="Rectangle 61"/>
          <p:cNvSpPr>
            <a:spLocks noChangeArrowheads="1"/>
          </p:cNvSpPr>
          <p:nvPr/>
        </p:nvSpPr>
        <p:spPr bwMode="auto">
          <a:xfrm>
            <a:off x="3232175" y="5093735"/>
            <a:ext cx="1406171" cy="1077218"/>
          </a:xfrm>
          <a:prstGeom prst="rect">
            <a:avLst/>
          </a:prstGeom>
          <a:noFill/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ป้อนข้อมูล</a:t>
            </a:r>
            <a:r>
              <a:rPr lang="th-TH" sz="1600" b="1" dirty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ชุมชน</a:t>
            </a:r>
            <a:endParaRPr lang="en-US" sz="1600" b="1" dirty="0">
              <a:solidFill>
                <a:schemeClr val="bg1"/>
              </a:solidFill>
              <a:latin typeface="IrisUPC" pitchFamily="34" charset="-34"/>
              <a:cs typeface="IrisUPC" pitchFamily="34" charset="-34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th-TH" sz="1600" dirty="0" smtClean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ข้อ</a:t>
            </a:r>
            <a:r>
              <a:rPr lang="th-TH" sz="1600" dirty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มูลจปฐ.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th-TH" sz="1600" dirty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ข้อมูล</a:t>
            </a:r>
            <a:r>
              <a:rPr lang="th-TH" sz="1600" dirty="0" err="1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กชช</a:t>
            </a:r>
            <a:r>
              <a:rPr lang="th-TH" sz="1600" dirty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. 2ค.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th-TH" sz="1600" dirty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ข้อมูล</a:t>
            </a:r>
            <a:r>
              <a:rPr lang="th-TH" sz="1600" dirty="0" smtClean="0">
                <a:solidFill>
                  <a:schemeClr val="bg1"/>
                </a:solidFill>
                <a:latin typeface="IrisUPC" pitchFamily="34" charset="-34"/>
                <a:cs typeface="IrisUPC" pitchFamily="34" charset="-34"/>
              </a:rPr>
              <a:t>อื่นๆ</a:t>
            </a:r>
            <a:endParaRPr lang="en-US" sz="1600" dirty="0">
              <a:solidFill>
                <a:schemeClr val="bg1"/>
              </a:solidFill>
              <a:latin typeface="IrisUPC" pitchFamily="34" charset="-34"/>
              <a:cs typeface="IrisUPC" pitchFamily="34" charset="-34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1386958" y="6078882"/>
            <a:ext cx="139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Step 1</a:t>
            </a:r>
            <a:endParaRPr lang="th-TH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3175050" y="6067702"/>
            <a:ext cx="139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Step 2</a:t>
            </a:r>
            <a:endParaRPr lang="th-TH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4963142" y="6105000"/>
            <a:ext cx="139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Step 3</a:t>
            </a:r>
            <a:endParaRPr lang="th-TH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6750393" y="6097823"/>
            <a:ext cx="139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Step 4</a:t>
            </a:r>
            <a:endParaRPr lang="th-TH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8550077" y="6081112"/>
            <a:ext cx="139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Step 5</a:t>
            </a:r>
            <a:endParaRPr lang="th-TH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3" name="Rectangle 79"/>
          <p:cNvSpPr>
            <a:spLocks noChangeArrowheads="1"/>
          </p:cNvSpPr>
          <p:nvPr/>
        </p:nvSpPr>
        <p:spPr bwMode="auto">
          <a:xfrm>
            <a:off x="2850494" y="83033"/>
            <a:ext cx="93727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dobe Ming Std L" panose="02020300000000000000" pitchFamily="18" charset="-128"/>
                <a:ea typeface="Adobe Ming Std L" panose="02020300000000000000" pitchFamily="18" charset="-128"/>
              </a:rPr>
              <a:t>Step of Community X-ray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dobe Ming Std L" panose="02020300000000000000" pitchFamily="18" charset="-128"/>
                <a:ea typeface="Adobe Ming Std L" panose="02020300000000000000" pitchFamily="18" charset="-128"/>
              </a:rPr>
              <a:t>: </a:t>
            </a:r>
            <a:r>
              <a:rPr lang="th-TH" sz="4400" b="1" dirty="0" smtClean="0">
                <a:solidFill>
                  <a:schemeClr val="accent5">
                    <a:lumMod val="75000"/>
                  </a:schemeClr>
                </a:solidFill>
                <a:latin typeface="Adobe Ming Std L" panose="02020300000000000000" pitchFamily="18" charset="-128"/>
                <a:ea typeface="Adobe Ming Std L" panose="02020300000000000000" pitchFamily="18" charset="-128"/>
              </a:rPr>
              <a:t>ขั้นตอนการตรวจสอบชุมชน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Adobe Ming Std L" panose="02020300000000000000" pitchFamily="18" charset="-128"/>
              <a:ea typeface="Adobe Ming Std L" panose="02020300000000000000" pitchFamily="18" charset="-128"/>
            </a:endParaRPr>
          </a:p>
        </p:txBody>
      </p:sp>
      <p:pic>
        <p:nvPicPr>
          <p:cNvPr id="185" name="Picture Placeholder 1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5" t="28681" r="7997" b="49850"/>
          <a:stretch/>
        </p:blipFill>
        <p:spPr>
          <a:xfrm>
            <a:off x="0" y="-1"/>
            <a:ext cx="2883874" cy="783771"/>
          </a:xfrm>
          <a:prstGeom prst="rect">
            <a:avLst/>
          </a:prstGeom>
        </p:spPr>
      </p:pic>
      <p:sp>
        <p:nvSpPr>
          <p:cNvPr id="186" name="Title 1"/>
          <p:cNvSpPr txBox="1">
            <a:spLocks/>
          </p:cNvSpPr>
          <p:nvPr/>
        </p:nvSpPr>
        <p:spPr>
          <a:xfrm>
            <a:off x="665860" y="151555"/>
            <a:ext cx="2140973" cy="4794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STEP of x-ray</a:t>
            </a:r>
            <a:endParaRPr lang="th-TH" sz="2000" b="1" dirty="0">
              <a:solidFill>
                <a:schemeClr val="bg1"/>
              </a:solidFill>
            </a:endParaRPr>
          </a:p>
        </p:txBody>
      </p:sp>
      <p:grpSp>
        <p:nvGrpSpPr>
          <p:cNvPr id="187" name="Group 186"/>
          <p:cNvGrpSpPr>
            <a:grpSpLocks noChangeAspect="1"/>
          </p:cNvGrpSpPr>
          <p:nvPr/>
        </p:nvGrpSpPr>
        <p:grpSpPr>
          <a:xfrm>
            <a:off x="5751451" y="2613401"/>
            <a:ext cx="675000" cy="675000"/>
            <a:chOff x="7047792" y="8882180"/>
            <a:chExt cx="693878" cy="693878"/>
          </a:xfrm>
          <a:solidFill>
            <a:schemeClr val="bg1"/>
          </a:solidFill>
        </p:grpSpPr>
        <p:sp>
          <p:nvSpPr>
            <p:cNvPr id="188" name="Freeform 2441"/>
            <p:cNvSpPr>
              <a:spLocks noEditPoints="1"/>
            </p:cNvSpPr>
            <p:nvPr/>
          </p:nvSpPr>
          <p:spPr bwMode="auto">
            <a:xfrm>
              <a:off x="7047792" y="8882180"/>
              <a:ext cx="693878" cy="693878"/>
            </a:xfrm>
            <a:custGeom>
              <a:avLst/>
              <a:gdLst>
                <a:gd name="T0" fmla="*/ 131 w 1067"/>
                <a:gd name="T1" fmla="*/ 450 h 1066"/>
                <a:gd name="T2" fmla="*/ 190 w 1067"/>
                <a:gd name="T3" fmla="*/ 299 h 1066"/>
                <a:gd name="T4" fmla="*/ 147 w 1067"/>
                <a:gd name="T5" fmla="*/ 209 h 1066"/>
                <a:gd name="T6" fmla="*/ 300 w 1067"/>
                <a:gd name="T7" fmla="*/ 190 h 1066"/>
                <a:gd name="T8" fmla="*/ 450 w 1067"/>
                <a:gd name="T9" fmla="*/ 130 h 1066"/>
                <a:gd name="T10" fmla="*/ 584 w 1067"/>
                <a:gd name="T11" fmla="*/ 33 h 1066"/>
                <a:gd name="T12" fmla="*/ 663 w 1067"/>
                <a:gd name="T13" fmla="*/ 194 h 1066"/>
                <a:gd name="T14" fmla="*/ 810 w 1067"/>
                <a:gd name="T15" fmla="*/ 147 h 1066"/>
                <a:gd name="T16" fmla="*/ 930 w 1067"/>
                <a:gd name="T17" fmla="*/ 233 h 1066"/>
                <a:gd name="T18" fmla="*/ 861 w 1067"/>
                <a:gd name="T19" fmla="*/ 368 h 1066"/>
                <a:gd name="T20" fmla="*/ 1000 w 1067"/>
                <a:gd name="T21" fmla="*/ 450 h 1066"/>
                <a:gd name="T22" fmla="*/ 1000 w 1067"/>
                <a:gd name="T23" fmla="*/ 616 h 1066"/>
                <a:gd name="T24" fmla="*/ 861 w 1067"/>
                <a:gd name="T25" fmla="*/ 698 h 1066"/>
                <a:gd name="T26" fmla="*/ 930 w 1067"/>
                <a:gd name="T27" fmla="*/ 833 h 1066"/>
                <a:gd name="T28" fmla="*/ 810 w 1067"/>
                <a:gd name="T29" fmla="*/ 919 h 1066"/>
                <a:gd name="T30" fmla="*/ 663 w 1067"/>
                <a:gd name="T31" fmla="*/ 872 h 1066"/>
                <a:gd name="T32" fmla="*/ 584 w 1067"/>
                <a:gd name="T33" fmla="*/ 1033 h 1066"/>
                <a:gd name="T34" fmla="*/ 450 w 1067"/>
                <a:gd name="T35" fmla="*/ 936 h 1066"/>
                <a:gd name="T36" fmla="*/ 347 w 1067"/>
                <a:gd name="T37" fmla="*/ 857 h 1066"/>
                <a:gd name="T38" fmla="*/ 210 w 1067"/>
                <a:gd name="T39" fmla="*/ 919 h 1066"/>
                <a:gd name="T40" fmla="*/ 147 w 1067"/>
                <a:gd name="T41" fmla="*/ 809 h 1066"/>
                <a:gd name="T42" fmla="*/ 194 w 1067"/>
                <a:gd name="T43" fmla="*/ 662 h 1066"/>
                <a:gd name="T44" fmla="*/ 34 w 1067"/>
                <a:gd name="T45" fmla="*/ 583 h 1066"/>
                <a:gd name="T46" fmla="*/ 131 w 1067"/>
                <a:gd name="T47" fmla="*/ 650 h 1066"/>
                <a:gd name="T48" fmla="*/ 167 w 1067"/>
                <a:gd name="T49" fmla="*/ 743 h 1066"/>
                <a:gd name="T50" fmla="*/ 124 w 1067"/>
                <a:gd name="T51" fmla="*/ 880 h 1066"/>
                <a:gd name="T52" fmla="*/ 281 w 1067"/>
                <a:gd name="T53" fmla="*/ 943 h 1066"/>
                <a:gd name="T54" fmla="*/ 394 w 1067"/>
                <a:gd name="T55" fmla="*/ 904 h 1066"/>
                <a:gd name="T56" fmla="*/ 484 w 1067"/>
                <a:gd name="T57" fmla="*/ 1066 h 1066"/>
                <a:gd name="T58" fmla="*/ 650 w 1067"/>
                <a:gd name="T59" fmla="*/ 936 h 1066"/>
                <a:gd name="T60" fmla="*/ 744 w 1067"/>
                <a:gd name="T61" fmla="*/ 900 h 1066"/>
                <a:gd name="T62" fmla="*/ 881 w 1067"/>
                <a:gd name="T63" fmla="*/ 943 h 1066"/>
                <a:gd name="T64" fmla="*/ 943 w 1067"/>
                <a:gd name="T65" fmla="*/ 786 h 1066"/>
                <a:gd name="T66" fmla="*/ 905 w 1067"/>
                <a:gd name="T67" fmla="*/ 672 h 1066"/>
                <a:gd name="T68" fmla="*/ 1067 w 1067"/>
                <a:gd name="T69" fmla="*/ 583 h 1066"/>
                <a:gd name="T70" fmla="*/ 936 w 1067"/>
                <a:gd name="T71" fmla="*/ 416 h 1066"/>
                <a:gd name="T72" fmla="*/ 901 w 1067"/>
                <a:gd name="T73" fmla="*/ 323 h 1066"/>
                <a:gd name="T74" fmla="*/ 943 w 1067"/>
                <a:gd name="T75" fmla="*/ 186 h 1066"/>
                <a:gd name="T76" fmla="*/ 786 w 1067"/>
                <a:gd name="T77" fmla="*/ 123 h 1066"/>
                <a:gd name="T78" fmla="*/ 673 w 1067"/>
                <a:gd name="T79" fmla="*/ 162 h 1066"/>
                <a:gd name="T80" fmla="*/ 584 w 1067"/>
                <a:gd name="T81" fmla="*/ 0 h 1066"/>
                <a:gd name="T82" fmla="*/ 417 w 1067"/>
                <a:gd name="T83" fmla="*/ 130 h 1066"/>
                <a:gd name="T84" fmla="*/ 324 w 1067"/>
                <a:gd name="T85" fmla="*/ 166 h 1066"/>
                <a:gd name="T86" fmla="*/ 186 w 1067"/>
                <a:gd name="T87" fmla="*/ 123 h 1066"/>
                <a:gd name="T88" fmla="*/ 124 w 1067"/>
                <a:gd name="T89" fmla="*/ 280 h 1066"/>
                <a:gd name="T90" fmla="*/ 163 w 1067"/>
                <a:gd name="T91" fmla="*/ 394 h 1066"/>
                <a:gd name="T92" fmla="*/ 0 w 1067"/>
                <a:gd name="T93" fmla="*/ 483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67" h="1066">
                  <a:moveTo>
                    <a:pt x="34" y="483"/>
                  </a:moveTo>
                  <a:cubicBezTo>
                    <a:pt x="34" y="465"/>
                    <a:pt x="49" y="450"/>
                    <a:pt x="67" y="450"/>
                  </a:cubicBezTo>
                  <a:lnTo>
                    <a:pt x="131" y="450"/>
                  </a:lnTo>
                  <a:cubicBezTo>
                    <a:pt x="160" y="450"/>
                    <a:pt x="185" y="431"/>
                    <a:pt x="194" y="404"/>
                  </a:cubicBezTo>
                  <a:lnTo>
                    <a:pt x="206" y="368"/>
                  </a:lnTo>
                  <a:cubicBezTo>
                    <a:pt x="214" y="343"/>
                    <a:pt x="208" y="317"/>
                    <a:pt x="190" y="299"/>
                  </a:cubicBezTo>
                  <a:lnTo>
                    <a:pt x="147" y="257"/>
                  </a:lnTo>
                  <a:cubicBezTo>
                    <a:pt x="141" y="250"/>
                    <a:pt x="138" y="242"/>
                    <a:pt x="138" y="233"/>
                  </a:cubicBezTo>
                  <a:cubicBezTo>
                    <a:pt x="138" y="224"/>
                    <a:pt x="141" y="216"/>
                    <a:pt x="147" y="209"/>
                  </a:cubicBezTo>
                  <a:lnTo>
                    <a:pt x="210" y="147"/>
                  </a:lnTo>
                  <a:cubicBezTo>
                    <a:pt x="223" y="134"/>
                    <a:pt x="245" y="134"/>
                    <a:pt x="257" y="147"/>
                  </a:cubicBezTo>
                  <a:lnTo>
                    <a:pt x="300" y="190"/>
                  </a:lnTo>
                  <a:cubicBezTo>
                    <a:pt x="318" y="207"/>
                    <a:pt x="345" y="214"/>
                    <a:pt x="368" y="206"/>
                  </a:cubicBezTo>
                  <a:lnTo>
                    <a:pt x="405" y="194"/>
                  </a:lnTo>
                  <a:cubicBezTo>
                    <a:pt x="432" y="184"/>
                    <a:pt x="450" y="159"/>
                    <a:pt x="450" y="130"/>
                  </a:cubicBezTo>
                  <a:lnTo>
                    <a:pt x="450" y="66"/>
                  </a:lnTo>
                  <a:cubicBezTo>
                    <a:pt x="450" y="48"/>
                    <a:pt x="465" y="33"/>
                    <a:pt x="484" y="33"/>
                  </a:cubicBezTo>
                  <a:lnTo>
                    <a:pt x="584" y="33"/>
                  </a:lnTo>
                  <a:cubicBezTo>
                    <a:pt x="602" y="33"/>
                    <a:pt x="617" y="48"/>
                    <a:pt x="617" y="66"/>
                  </a:cubicBezTo>
                  <a:lnTo>
                    <a:pt x="617" y="130"/>
                  </a:lnTo>
                  <a:cubicBezTo>
                    <a:pt x="617" y="159"/>
                    <a:pt x="635" y="184"/>
                    <a:pt x="663" y="194"/>
                  </a:cubicBezTo>
                  <a:lnTo>
                    <a:pt x="699" y="206"/>
                  </a:lnTo>
                  <a:cubicBezTo>
                    <a:pt x="723" y="214"/>
                    <a:pt x="750" y="207"/>
                    <a:pt x="767" y="190"/>
                  </a:cubicBezTo>
                  <a:lnTo>
                    <a:pt x="810" y="147"/>
                  </a:lnTo>
                  <a:cubicBezTo>
                    <a:pt x="823" y="134"/>
                    <a:pt x="845" y="134"/>
                    <a:pt x="857" y="147"/>
                  </a:cubicBezTo>
                  <a:lnTo>
                    <a:pt x="920" y="209"/>
                  </a:lnTo>
                  <a:cubicBezTo>
                    <a:pt x="926" y="216"/>
                    <a:pt x="930" y="224"/>
                    <a:pt x="930" y="233"/>
                  </a:cubicBezTo>
                  <a:cubicBezTo>
                    <a:pt x="930" y="242"/>
                    <a:pt x="926" y="250"/>
                    <a:pt x="920" y="257"/>
                  </a:cubicBezTo>
                  <a:lnTo>
                    <a:pt x="877" y="299"/>
                  </a:lnTo>
                  <a:cubicBezTo>
                    <a:pt x="859" y="317"/>
                    <a:pt x="853" y="343"/>
                    <a:pt x="861" y="368"/>
                  </a:cubicBezTo>
                  <a:lnTo>
                    <a:pt x="873" y="404"/>
                  </a:lnTo>
                  <a:cubicBezTo>
                    <a:pt x="882" y="431"/>
                    <a:pt x="908" y="450"/>
                    <a:pt x="936" y="450"/>
                  </a:cubicBezTo>
                  <a:lnTo>
                    <a:pt x="1000" y="450"/>
                  </a:lnTo>
                  <a:cubicBezTo>
                    <a:pt x="1019" y="450"/>
                    <a:pt x="1034" y="465"/>
                    <a:pt x="1034" y="483"/>
                  </a:cubicBezTo>
                  <a:lnTo>
                    <a:pt x="1034" y="583"/>
                  </a:lnTo>
                  <a:cubicBezTo>
                    <a:pt x="1034" y="601"/>
                    <a:pt x="1019" y="616"/>
                    <a:pt x="1000" y="616"/>
                  </a:cubicBezTo>
                  <a:lnTo>
                    <a:pt x="936" y="616"/>
                  </a:lnTo>
                  <a:cubicBezTo>
                    <a:pt x="908" y="616"/>
                    <a:pt x="882" y="635"/>
                    <a:pt x="873" y="662"/>
                  </a:cubicBezTo>
                  <a:lnTo>
                    <a:pt x="861" y="698"/>
                  </a:lnTo>
                  <a:cubicBezTo>
                    <a:pt x="853" y="723"/>
                    <a:pt x="859" y="749"/>
                    <a:pt x="877" y="767"/>
                  </a:cubicBezTo>
                  <a:lnTo>
                    <a:pt x="920" y="809"/>
                  </a:lnTo>
                  <a:cubicBezTo>
                    <a:pt x="926" y="816"/>
                    <a:pt x="930" y="824"/>
                    <a:pt x="930" y="833"/>
                  </a:cubicBezTo>
                  <a:cubicBezTo>
                    <a:pt x="930" y="842"/>
                    <a:pt x="926" y="850"/>
                    <a:pt x="920" y="857"/>
                  </a:cubicBezTo>
                  <a:lnTo>
                    <a:pt x="857" y="919"/>
                  </a:lnTo>
                  <a:cubicBezTo>
                    <a:pt x="845" y="932"/>
                    <a:pt x="823" y="932"/>
                    <a:pt x="810" y="919"/>
                  </a:cubicBezTo>
                  <a:lnTo>
                    <a:pt x="767" y="876"/>
                  </a:lnTo>
                  <a:cubicBezTo>
                    <a:pt x="750" y="859"/>
                    <a:pt x="723" y="852"/>
                    <a:pt x="699" y="860"/>
                  </a:cubicBezTo>
                  <a:lnTo>
                    <a:pt x="663" y="872"/>
                  </a:lnTo>
                  <a:cubicBezTo>
                    <a:pt x="635" y="882"/>
                    <a:pt x="617" y="907"/>
                    <a:pt x="617" y="936"/>
                  </a:cubicBezTo>
                  <a:lnTo>
                    <a:pt x="617" y="1000"/>
                  </a:lnTo>
                  <a:cubicBezTo>
                    <a:pt x="617" y="1018"/>
                    <a:pt x="602" y="1033"/>
                    <a:pt x="584" y="1033"/>
                  </a:cubicBezTo>
                  <a:lnTo>
                    <a:pt x="484" y="1033"/>
                  </a:lnTo>
                  <a:cubicBezTo>
                    <a:pt x="465" y="1033"/>
                    <a:pt x="450" y="1018"/>
                    <a:pt x="450" y="1000"/>
                  </a:cubicBezTo>
                  <a:lnTo>
                    <a:pt x="450" y="936"/>
                  </a:lnTo>
                  <a:cubicBezTo>
                    <a:pt x="450" y="907"/>
                    <a:pt x="432" y="882"/>
                    <a:pt x="405" y="872"/>
                  </a:cubicBezTo>
                  <a:lnTo>
                    <a:pt x="368" y="860"/>
                  </a:lnTo>
                  <a:cubicBezTo>
                    <a:pt x="361" y="858"/>
                    <a:pt x="354" y="857"/>
                    <a:pt x="347" y="857"/>
                  </a:cubicBezTo>
                  <a:cubicBezTo>
                    <a:pt x="329" y="857"/>
                    <a:pt x="313" y="864"/>
                    <a:pt x="300" y="876"/>
                  </a:cubicBezTo>
                  <a:lnTo>
                    <a:pt x="257" y="919"/>
                  </a:lnTo>
                  <a:cubicBezTo>
                    <a:pt x="245" y="932"/>
                    <a:pt x="223" y="932"/>
                    <a:pt x="210" y="919"/>
                  </a:cubicBezTo>
                  <a:lnTo>
                    <a:pt x="147" y="857"/>
                  </a:lnTo>
                  <a:cubicBezTo>
                    <a:pt x="141" y="850"/>
                    <a:pt x="138" y="842"/>
                    <a:pt x="138" y="833"/>
                  </a:cubicBezTo>
                  <a:cubicBezTo>
                    <a:pt x="138" y="824"/>
                    <a:pt x="141" y="816"/>
                    <a:pt x="147" y="809"/>
                  </a:cubicBezTo>
                  <a:lnTo>
                    <a:pt x="190" y="767"/>
                  </a:lnTo>
                  <a:cubicBezTo>
                    <a:pt x="208" y="749"/>
                    <a:pt x="214" y="723"/>
                    <a:pt x="206" y="698"/>
                  </a:cubicBezTo>
                  <a:lnTo>
                    <a:pt x="194" y="662"/>
                  </a:lnTo>
                  <a:cubicBezTo>
                    <a:pt x="185" y="635"/>
                    <a:pt x="160" y="616"/>
                    <a:pt x="131" y="616"/>
                  </a:cubicBezTo>
                  <a:lnTo>
                    <a:pt x="67" y="616"/>
                  </a:lnTo>
                  <a:cubicBezTo>
                    <a:pt x="49" y="616"/>
                    <a:pt x="34" y="601"/>
                    <a:pt x="34" y="583"/>
                  </a:cubicBezTo>
                  <a:lnTo>
                    <a:pt x="34" y="483"/>
                  </a:lnTo>
                  <a:close/>
                  <a:moveTo>
                    <a:pt x="67" y="650"/>
                  </a:moveTo>
                  <a:lnTo>
                    <a:pt x="131" y="650"/>
                  </a:lnTo>
                  <a:cubicBezTo>
                    <a:pt x="145" y="650"/>
                    <a:pt x="158" y="659"/>
                    <a:pt x="163" y="672"/>
                  </a:cubicBezTo>
                  <a:lnTo>
                    <a:pt x="175" y="709"/>
                  </a:lnTo>
                  <a:cubicBezTo>
                    <a:pt x="179" y="721"/>
                    <a:pt x="176" y="734"/>
                    <a:pt x="167" y="743"/>
                  </a:cubicBezTo>
                  <a:lnTo>
                    <a:pt x="124" y="786"/>
                  </a:lnTo>
                  <a:cubicBezTo>
                    <a:pt x="111" y="798"/>
                    <a:pt x="104" y="815"/>
                    <a:pt x="104" y="833"/>
                  </a:cubicBezTo>
                  <a:cubicBezTo>
                    <a:pt x="104" y="851"/>
                    <a:pt x="111" y="868"/>
                    <a:pt x="124" y="880"/>
                  </a:cubicBezTo>
                  <a:lnTo>
                    <a:pt x="186" y="943"/>
                  </a:lnTo>
                  <a:cubicBezTo>
                    <a:pt x="199" y="955"/>
                    <a:pt x="216" y="962"/>
                    <a:pt x="234" y="962"/>
                  </a:cubicBezTo>
                  <a:cubicBezTo>
                    <a:pt x="251" y="962"/>
                    <a:pt x="268" y="955"/>
                    <a:pt x="281" y="943"/>
                  </a:cubicBezTo>
                  <a:lnTo>
                    <a:pt x="324" y="900"/>
                  </a:lnTo>
                  <a:cubicBezTo>
                    <a:pt x="332" y="891"/>
                    <a:pt x="346" y="888"/>
                    <a:pt x="358" y="892"/>
                  </a:cubicBezTo>
                  <a:lnTo>
                    <a:pt x="394" y="904"/>
                  </a:lnTo>
                  <a:cubicBezTo>
                    <a:pt x="408" y="909"/>
                    <a:pt x="417" y="921"/>
                    <a:pt x="417" y="936"/>
                  </a:cubicBezTo>
                  <a:lnTo>
                    <a:pt x="417" y="1000"/>
                  </a:lnTo>
                  <a:cubicBezTo>
                    <a:pt x="417" y="1036"/>
                    <a:pt x="447" y="1066"/>
                    <a:pt x="484" y="1066"/>
                  </a:cubicBezTo>
                  <a:lnTo>
                    <a:pt x="584" y="1066"/>
                  </a:lnTo>
                  <a:cubicBezTo>
                    <a:pt x="620" y="1066"/>
                    <a:pt x="650" y="1036"/>
                    <a:pt x="650" y="1000"/>
                  </a:cubicBezTo>
                  <a:lnTo>
                    <a:pt x="650" y="936"/>
                  </a:lnTo>
                  <a:cubicBezTo>
                    <a:pt x="650" y="921"/>
                    <a:pt x="659" y="909"/>
                    <a:pt x="673" y="904"/>
                  </a:cubicBezTo>
                  <a:lnTo>
                    <a:pt x="710" y="892"/>
                  </a:lnTo>
                  <a:cubicBezTo>
                    <a:pt x="722" y="888"/>
                    <a:pt x="735" y="891"/>
                    <a:pt x="744" y="900"/>
                  </a:cubicBezTo>
                  <a:lnTo>
                    <a:pt x="786" y="943"/>
                  </a:lnTo>
                  <a:cubicBezTo>
                    <a:pt x="799" y="955"/>
                    <a:pt x="816" y="962"/>
                    <a:pt x="834" y="962"/>
                  </a:cubicBezTo>
                  <a:cubicBezTo>
                    <a:pt x="851" y="962"/>
                    <a:pt x="868" y="955"/>
                    <a:pt x="881" y="943"/>
                  </a:cubicBezTo>
                  <a:lnTo>
                    <a:pt x="943" y="880"/>
                  </a:lnTo>
                  <a:cubicBezTo>
                    <a:pt x="956" y="868"/>
                    <a:pt x="963" y="851"/>
                    <a:pt x="963" y="833"/>
                  </a:cubicBezTo>
                  <a:cubicBezTo>
                    <a:pt x="963" y="815"/>
                    <a:pt x="956" y="798"/>
                    <a:pt x="943" y="786"/>
                  </a:cubicBezTo>
                  <a:lnTo>
                    <a:pt x="901" y="743"/>
                  </a:lnTo>
                  <a:cubicBezTo>
                    <a:pt x="892" y="734"/>
                    <a:pt x="889" y="721"/>
                    <a:pt x="893" y="709"/>
                  </a:cubicBezTo>
                  <a:lnTo>
                    <a:pt x="905" y="672"/>
                  </a:lnTo>
                  <a:cubicBezTo>
                    <a:pt x="909" y="659"/>
                    <a:pt x="922" y="650"/>
                    <a:pt x="936" y="650"/>
                  </a:cubicBezTo>
                  <a:lnTo>
                    <a:pt x="1000" y="650"/>
                  </a:lnTo>
                  <a:cubicBezTo>
                    <a:pt x="1037" y="650"/>
                    <a:pt x="1067" y="620"/>
                    <a:pt x="1067" y="583"/>
                  </a:cubicBezTo>
                  <a:lnTo>
                    <a:pt x="1067" y="483"/>
                  </a:lnTo>
                  <a:cubicBezTo>
                    <a:pt x="1067" y="446"/>
                    <a:pt x="1037" y="416"/>
                    <a:pt x="1000" y="416"/>
                  </a:cubicBezTo>
                  <a:lnTo>
                    <a:pt x="936" y="416"/>
                  </a:lnTo>
                  <a:cubicBezTo>
                    <a:pt x="922" y="416"/>
                    <a:pt x="909" y="407"/>
                    <a:pt x="905" y="394"/>
                  </a:cubicBezTo>
                  <a:lnTo>
                    <a:pt x="893" y="357"/>
                  </a:lnTo>
                  <a:cubicBezTo>
                    <a:pt x="889" y="345"/>
                    <a:pt x="892" y="332"/>
                    <a:pt x="901" y="323"/>
                  </a:cubicBezTo>
                  <a:lnTo>
                    <a:pt x="943" y="280"/>
                  </a:lnTo>
                  <a:cubicBezTo>
                    <a:pt x="956" y="268"/>
                    <a:pt x="963" y="251"/>
                    <a:pt x="963" y="233"/>
                  </a:cubicBezTo>
                  <a:cubicBezTo>
                    <a:pt x="963" y="215"/>
                    <a:pt x="956" y="198"/>
                    <a:pt x="943" y="186"/>
                  </a:cubicBezTo>
                  <a:lnTo>
                    <a:pt x="881" y="123"/>
                  </a:lnTo>
                  <a:cubicBezTo>
                    <a:pt x="868" y="111"/>
                    <a:pt x="851" y="104"/>
                    <a:pt x="834" y="104"/>
                  </a:cubicBezTo>
                  <a:cubicBezTo>
                    <a:pt x="816" y="104"/>
                    <a:pt x="799" y="111"/>
                    <a:pt x="786" y="123"/>
                  </a:cubicBezTo>
                  <a:lnTo>
                    <a:pt x="744" y="166"/>
                  </a:lnTo>
                  <a:cubicBezTo>
                    <a:pt x="735" y="175"/>
                    <a:pt x="722" y="178"/>
                    <a:pt x="710" y="174"/>
                  </a:cubicBezTo>
                  <a:lnTo>
                    <a:pt x="673" y="162"/>
                  </a:lnTo>
                  <a:cubicBezTo>
                    <a:pt x="659" y="157"/>
                    <a:pt x="650" y="145"/>
                    <a:pt x="650" y="130"/>
                  </a:cubicBezTo>
                  <a:lnTo>
                    <a:pt x="650" y="66"/>
                  </a:lnTo>
                  <a:cubicBezTo>
                    <a:pt x="650" y="30"/>
                    <a:pt x="620" y="0"/>
                    <a:pt x="584" y="0"/>
                  </a:cubicBezTo>
                  <a:lnTo>
                    <a:pt x="484" y="0"/>
                  </a:lnTo>
                  <a:cubicBezTo>
                    <a:pt x="447" y="0"/>
                    <a:pt x="417" y="30"/>
                    <a:pt x="417" y="66"/>
                  </a:cubicBezTo>
                  <a:lnTo>
                    <a:pt x="417" y="130"/>
                  </a:lnTo>
                  <a:cubicBezTo>
                    <a:pt x="417" y="145"/>
                    <a:pt x="408" y="157"/>
                    <a:pt x="394" y="162"/>
                  </a:cubicBezTo>
                  <a:lnTo>
                    <a:pt x="358" y="174"/>
                  </a:lnTo>
                  <a:cubicBezTo>
                    <a:pt x="346" y="178"/>
                    <a:pt x="332" y="175"/>
                    <a:pt x="324" y="166"/>
                  </a:cubicBezTo>
                  <a:lnTo>
                    <a:pt x="281" y="123"/>
                  </a:lnTo>
                  <a:cubicBezTo>
                    <a:pt x="268" y="111"/>
                    <a:pt x="251" y="104"/>
                    <a:pt x="234" y="104"/>
                  </a:cubicBezTo>
                  <a:cubicBezTo>
                    <a:pt x="216" y="104"/>
                    <a:pt x="199" y="111"/>
                    <a:pt x="186" y="123"/>
                  </a:cubicBezTo>
                  <a:lnTo>
                    <a:pt x="124" y="186"/>
                  </a:lnTo>
                  <a:cubicBezTo>
                    <a:pt x="111" y="198"/>
                    <a:pt x="104" y="215"/>
                    <a:pt x="104" y="233"/>
                  </a:cubicBezTo>
                  <a:cubicBezTo>
                    <a:pt x="104" y="251"/>
                    <a:pt x="111" y="268"/>
                    <a:pt x="124" y="280"/>
                  </a:cubicBezTo>
                  <a:lnTo>
                    <a:pt x="167" y="323"/>
                  </a:lnTo>
                  <a:cubicBezTo>
                    <a:pt x="176" y="332"/>
                    <a:pt x="179" y="345"/>
                    <a:pt x="175" y="357"/>
                  </a:cubicBezTo>
                  <a:lnTo>
                    <a:pt x="163" y="394"/>
                  </a:lnTo>
                  <a:cubicBezTo>
                    <a:pt x="158" y="407"/>
                    <a:pt x="145" y="416"/>
                    <a:pt x="131" y="416"/>
                  </a:cubicBezTo>
                  <a:lnTo>
                    <a:pt x="67" y="416"/>
                  </a:lnTo>
                  <a:cubicBezTo>
                    <a:pt x="30" y="416"/>
                    <a:pt x="0" y="446"/>
                    <a:pt x="0" y="483"/>
                  </a:cubicBezTo>
                  <a:lnTo>
                    <a:pt x="0" y="583"/>
                  </a:lnTo>
                  <a:cubicBezTo>
                    <a:pt x="0" y="620"/>
                    <a:pt x="30" y="650"/>
                    <a:pt x="67" y="650"/>
                  </a:cubicBezTo>
                </a:path>
              </a:pathLst>
            </a:custGeom>
            <a:ln/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lIns="68580" tIns="34290" rIns="68580" bIns="34290"/>
            <a:lstStyle/>
            <a:p>
              <a:pPr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189" name="Freeform 2442"/>
            <p:cNvSpPr>
              <a:spLocks noEditPoints="1"/>
            </p:cNvSpPr>
            <p:nvPr/>
          </p:nvSpPr>
          <p:spPr bwMode="auto">
            <a:xfrm>
              <a:off x="7323305" y="9147486"/>
              <a:ext cx="153064" cy="163265"/>
            </a:xfrm>
            <a:custGeom>
              <a:avLst/>
              <a:gdLst>
                <a:gd name="T0" fmla="*/ 40 w 243"/>
                <a:gd name="T1" fmla="*/ 105 h 241"/>
                <a:gd name="T2" fmla="*/ 102 w 243"/>
                <a:gd name="T3" fmla="*/ 43 h 241"/>
                <a:gd name="T4" fmla="*/ 122 w 243"/>
                <a:gd name="T5" fmla="*/ 41 h 241"/>
                <a:gd name="T6" fmla="*/ 187 w 243"/>
                <a:gd name="T7" fmla="*/ 72 h 241"/>
                <a:gd name="T8" fmla="*/ 203 w 243"/>
                <a:gd name="T9" fmla="*/ 143 h 241"/>
                <a:gd name="T10" fmla="*/ 141 w 243"/>
                <a:gd name="T11" fmla="*/ 205 h 241"/>
                <a:gd name="T12" fmla="*/ 122 w 243"/>
                <a:gd name="T13" fmla="*/ 207 h 241"/>
                <a:gd name="T14" fmla="*/ 122 w 243"/>
                <a:gd name="T15" fmla="*/ 207 h 241"/>
                <a:gd name="T16" fmla="*/ 57 w 243"/>
                <a:gd name="T17" fmla="*/ 176 h 241"/>
                <a:gd name="T18" fmla="*/ 40 w 243"/>
                <a:gd name="T19" fmla="*/ 105 h 241"/>
                <a:gd name="T20" fmla="*/ 122 w 243"/>
                <a:gd name="T21" fmla="*/ 241 h 241"/>
                <a:gd name="T22" fmla="*/ 122 w 243"/>
                <a:gd name="T23" fmla="*/ 241 h 241"/>
                <a:gd name="T24" fmla="*/ 148 w 243"/>
                <a:gd name="T25" fmla="*/ 238 h 241"/>
                <a:gd name="T26" fmla="*/ 235 w 243"/>
                <a:gd name="T27" fmla="*/ 150 h 241"/>
                <a:gd name="T28" fmla="*/ 213 w 243"/>
                <a:gd name="T29" fmla="*/ 51 h 241"/>
                <a:gd name="T30" fmla="*/ 95 w 243"/>
                <a:gd name="T31" fmla="*/ 10 h 241"/>
                <a:gd name="T32" fmla="*/ 8 w 243"/>
                <a:gd name="T33" fmla="*/ 98 h 241"/>
                <a:gd name="T34" fmla="*/ 31 w 243"/>
                <a:gd name="T35" fmla="*/ 197 h 241"/>
                <a:gd name="T36" fmla="*/ 122 w 243"/>
                <a:gd name="T37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3" h="241">
                  <a:moveTo>
                    <a:pt x="40" y="105"/>
                  </a:moveTo>
                  <a:cubicBezTo>
                    <a:pt x="47" y="74"/>
                    <a:pt x="72" y="50"/>
                    <a:pt x="102" y="43"/>
                  </a:cubicBezTo>
                  <a:cubicBezTo>
                    <a:pt x="109" y="41"/>
                    <a:pt x="115" y="41"/>
                    <a:pt x="122" y="41"/>
                  </a:cubicBezTo>
                  <a:cubicBezTo>
                    <a:pt x="147" y="41"/>
                    <a:pt x="171" y="52"/>
                    <a:pt x="187" y="72"/>
                  </a:cubicBezTo>
                  <a:cubicBezTo>
                    <a:pt x="203" y="92"/>
                    <a:pt x="209" y="118"/>
                    <a:pt x="203" y="143"/>
                  </a:cubicBezTo>
                  <a:cubicBezTo>
                    <a:pt x="196" y="174"/>
                    <a:pt x="171" y="198"/>
                    <a:pt x="141" y="205"/>
                  </a:cubicBezTo>
                  <a:cubicBezTo>
                    <a:pt x="135" y="207"/>
                    <a:pt x="128" y="207"/>
                    <a:pt x="122" y="207"/>
                  </a:cubicBezTo>
                  <a:lnTo>
                    <a:pt x="122" y="207"/>
                  </a:lnTo>
                  <a:cubicBezTo>
                    <a:pt x="96" y="207"/>
                    <a:pt x="73" y="196"/>
                    <a:pt x="57" y="176"/>
                  </a:cubicBezTo>
                  <a:cubicBezTo>
                    <a:pt x="41" y="156"/>
                    <a:pt x="35" y="130"/>
                    <a:pt x="40" y="105"/>
                  </a:cubicBezTo>
                  <a:moveTo>
                    <a:pt x="122" y="241"/>
                  </a:moveTo>
                  <a:lnTo>
                    <a:pt x="122" y="241"/>
                  </a:lnTo>
                  <a:cubicBezTo>
                    <a:pt x="130" y="241"/>
                    <a:pt x="139" y="240"/>
                    <a:pt x="148" y="238"/>
                  </a:cubicBezTo>
                  <a:cubicBezTo>
                    <a:pt x="192" y="228"/>
                    <a:pt x="226" y="194"/>
                    <a:pt x="235" y="150"/>
                  </a:cubicBezTo>
                  <a:cubicBezTo>
                    <a:pt x="243" y="115"/>
                    <a:pt x="235" y="79"/>
                    <a:pt x="213" y="51"/>
                  </a:cubicBezTo>
                  <a:cubicBezTo>
                    <a:pt x="185" y="16"/>
                    <a:pt x="140" y="0"/>
                    <a:pt x="95" y="10"/>
                  </a:cubicBezTo>
                  <a:cubicBezTo>
                    <a:pt x="52" y="20"/>
                    <a:pt x="18" y="54"/>
                    <a:pt x="8" y="98"/>
                  </a:cubicBezTo>
                  <a:cubicBezTo>
                    <a:pt x="0" y="133"/>
                    <a:pt x="8" y="169"/>
                    <a:pt x="31" y="197"/>
                  </a:cubicBezTo>
                  <a:cubicBezTo>
                    <a:pt x="53" y="225"/>
                    <a:pt x="86" y="241"/>
                    <a:pt x="122" y="241"/>
                  </a:cubicBezTo>
                </a:path>
              </a:pathLst>
            </a:custGeom>
            <a:ln/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lIns="68580" tIns="34290" rIns="68580" bIns="34290"/>
            <a:lstStyle/>
            <a:p>
              <a:pPr>
                <a:defRPr/>
              </a:pPr>
              <a:endParaRPr lang="en-US" sz="1350">
                <a:latin typeface="IrisUPC" pitchFamily="34" charset="-34"/>
                <a:cs typeface="IrisUPC" pitchFamily="34" charset="-34"/>
              </a:endParaRPr>
            </a:p>
          </p:txBody>
        </p:sp>
      </p:grpSp>
      <p:sp>
        <p:nvSpPr>
          <p:cNvPr id="190" name="TextBox 189"/>
          <p:cNvSpPr txBox="1"/>
          <p:nvPr/>
        </p:nvSpPr>
        <p:spPr>
          <a:xfrm>
            <a:off x="10349761" y="6113417"/>
            <a:ext cx="133175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/>
                <a:solidFill>
                  <a:schemeClr val="accent3"/>
                </a:solidFill>
              </a:rPr>
              <a:t>1 Plan</a:t>
            </a:r>
            <a:endParaRPr lang="th-TH" b="1" dirty="0">
              <a:ln/>
              <a:solidFill>
                <a:schemeClr val="accent3"/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10494581" y="2531228"/>
            <a:ext cx="653662" cy="653662"/>
          </a:xfrm>
          <a:prstGeom prst="rect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2" name="Rectangle 191"/>
          <p:cNvSpPr/>
          <p:nvPr/>
        </p:nvSpPr>
        <p:spPr>
          <a:xfrm>
            <a:off x="10494581" y="5326540"/>
            <a:ext cx="653662" cy="653662"/>
          </a:xfrm>
          <a:prstGeom prst="rect">
            <a:avLst/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3" name="Rectangle 192"/>
          <p:cNvSpPr/>
          <p:nvPr/>
        </p:nvSpPr>
        <p:spPr>
          <a:xfrm>
            <a:off x="10975299" y="4664564"/>
            <a:ext cx="653662" cy="653662"/>
          </a:xfrm>
          <a:prstGeom prst="rect">
            <a:avLst/>
          </a:prstGeom>
          <a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4" name="Rectangle 193"/>
          <p:cNvSpPr/>
          <p:nvPr/>
        </p:nvSpPr>
        <p:spPr>
          <a:xfrm>
            <a:off x="10447627" y="4005364"/>
            <a:ext cx="653662" cy="653662"/>
          </a:xfrm>
          <a:prstGeom prst="rect">
            <a:avLst/>
          </a:prstGeom>
          <a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5" name="Rectangle 194"/>
          <p:cNvSpPr/>
          <p:nvPr/>
        </p:nvSpPr>
        <p:spPr>
          <a:xfrm>
            <a:off x="10805120" y="3268059"/>
            <a:ext cx="653662" cy="653662"/>
          </a:xfrm>
          <a:prstGeom prst="rect">
            <a:avLst/>
          </a:prstGeom>
          <a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6" name="Freeform 2012"/>
          <p:cNvSpPr>
            <a:spLocks noChangeAspect="1" noEditPoints="1"/>
          </p:cNvSpPr>
          <p:nvPr/>
        </p:nvSpPr>
        <p:spPr bwMode="auto">
          <a:xfrm>
            <a:off x="7441489" y="2139092"/>
            <a:ext cx="649412" cy="720000"/>
          </a:xfrm>
          <a:custGeom>
            <a:avLst/>
            <a:gdLst>
              <a:gd name="T0" fmla="*/ 805 w 997"/>
              <a:gd name="T1" fmla="*/ 85 h 1101"/>
              <a:gd name="T2" fmla="*/ 711 w 997"/>
              <a:gd name="T3" fmla="*/ 230 h 1101"/>
              <a:gd name="T4" fmla="*/ 287 w 997"/>
              <a:gd name="T5" fmla="*/ 230 h 1101"/>
              <a:gd name="T6" fmla="*/ 192 w 997"/>
              <a:gd name="T7" fmla="*/ 85 h 1101"/>
              <a:gd name="T8" fmla="*/ 278 w 997"/>
              <a:gd name="T9" fmla="*/ 233 h 1101"/>
              <a:gd name="T10" fmla="*/ 985 w 997"/>
              <a:gd name="T11" fmla="*/ 350 h 1101"/>
              <a:gd name="T12" fmla="*/ 843 w 997"/>
              <a:gd name="T13" fmla="*/ 376 h 1101"/>
              <a:gd name="T14" fmla="*/ 857 w 997"/>
              <a:gd name="T15" fmla="*/ 407 h 1101"/>
              <a:gd name="T16" fmla="*/ 26 w 997"/>
              <a:gd name="T17" fmla="*/ 319 h 1101"/>
              <a:gd name="T18" fmla="*/ 141 w 997"/>
              <a:gd name="T19" fmla="*/ 407 h 1101"/>
              <a:gd name="T20" fmla="*/ 515 w 997"/>
              <a:gd name="T21" fmla="*/ 157 h 1101"/>
              <a:gd name="T22" fmla="*/ 482 w 997"/>
              <a:gd name="T23" fmla="*/ 17 h 1101"/>
              <a:gd name="T24" fmla="*/ 515 w 997"/>
              <a:gd name="T25" fmla="*/ 157 h 1101"/>
              <a:gd name="T26" fmla="*/ 372 w 997"/>
              <a:gd name="T27" fmla="*/ 939 h 1101"/>
              <a:gd name="T28" fmla="*/ 401 w 997"/>
              <a:gd name="T29" fmla="*/ 1003 h 1101"/>
              <a:gd name="T30" fmla="*/ 417 w 997"/>
              <a:gd name="T31" fmla="*/ 1035 h 1101"/>
              <a:gd name="T32" fmla="*/ 538 w 997"/>
              <a:gd name="T33" fmla="*/ 1101 h 1101"/>
              <a:gd name="T34" fmla="*/ 598 w 997"/>
              <a:gd name="T35" fmla="*/ 1017 h 1101"/>
              <a:gd name="T36" fmla="*/ 617 w 997"/>
              <a:gd name="T37" fmla="*/ 980 h 1101"/>
              <a:gd name="T38" fmla="*/ 604 w 997"/>
              <a:gd name="T39" fmla="*/ 917 h 1101"/>
              <a:gd name="T40" fmla="*/ 604 w 997"/>
              <a:gd name="T41" fmla="*/ 943 h 1101"/>
              <a:gd name="T42" fmla="*/ 600 w 997"/>
              <a:gd name="T43" fmla="*/ 980 h 1101"/>
              <a:gd name="T44" fmla="*/ 550 w 997"/>
              <a:gd name="T45" fmla="*/ 987 h 1101"/>
              <a:gd name="T46" fmla="*/ 581 w 997"/>
              <a:gd name="T47" fmla="*/ 1019 h 1101"/>
              <a:gd name="T48" fmla="*/ 561 w 997"/>
              <a:gd name="T49" fmla="*/ 1027 h 1101"/>
              <a:gd name="T50" fmla="*/ 436 w 997"/>
              <a:gd name="T51" fmla="*/ 1027 h 1101"/>
              <a:gd name="T52" fmla="*/ 417 w 997"/>
              <a:gd name="T53" fmla="*/ 1019 h 1101"/>
              <a:gd name="T54" fmla="*/ 447 w 997"/>
              <a:gd name="T55" fmla="*/ 987 h 1101"/>
              <a:gd name="T56" fmla="*/ 398 w 997"/>
              <a:gd name="T57" fmla="*/ 980 h 1101"/>
              <a:gd name="T58" fmla="*/ 393 w 997"/>
              <a:gd name="T59" fmla="*/ 943 h 1101"/>
              <a:gd name="T60" fmla="*/ 604 w 997"/>
              <a:gd name="T61" fmla="*/ 934 h 1101"/>
              <a:gd name="T62" fmla="*/ 372 w 997"/>
              <a:gd name="T63" fmla="*/ 939 h 1101"/>
              <a:gd name="T64" fmla="*/ 401 w 997"/>
              <a:gd name="T65" fmla="*/ 1003 h 1101"/>
              <a:gd name="T66" fmla="*/ 417 w 997"/>
              <a:gd name="T67" fmla="*/ 1035 h 1101"/>
              <a:gd name="T68" fmla="*/ 538 w 997"/>
              <a:gd name="T69" fmla="*/ 1101 h 1101"/>
              <a:gd name="T70" fmla="*/ 598 w 997"/>
              <a:gd name="T71" fmla="*/ 1017 h 1101"/>
              <a:gd name="T72" fmla="*/ 617 w 997"/>
              <a:gd name="T73" fmla="*/ 980 h 1101"/>
              <a:gd name="T74" fmla="*/ 604 w 997"/>
              <a:gd name="T75" fmla="*/ 917 h 1101"/>
              <a:gd name="T76" fmla="*/ 494 w 997"/>
              <a:gd name="T77" fmla="*/ 322 h 1101"/>
              <a:gd name="T78" fmla="*/ 259 w 997"/>
              <a:gd name="T79" fmla="*/ 517 h 1101"/>
              <a:gd name="T80" fmla="*/ 378 w 997"/>
              <a:gd name="T81" fmla="*/ 884 h 1101"/>
              <a:gd name="T82" fmla="*/ 686 w 997"/>
              <a:gd name="T83" fmla="*/ 671 h 1101"/>
              <a:gd name="T84" fmla="*/ 504 w 997"/>
              <a:gd name="T85" fmla="*/ 322 h 1101"/>
              <a:gd name="T86" fmla="*/ 498 w 997"/>
              <a:gd name="T87" fmla="*/ 355 h 1101"/>
              <a:gd name="T88" fmla="*/ 503 w 997"/>
              <a:gd name="T89" fmla="*/ 355 h 1101"/>
              <a:gd name="T90" fmla="*/ 663 w 997"/>
              <a:gd name="T91" fmla="*/ 645 h 1101"/>
              <a:gd name="T92" fmla="*/ 586 w 997"/>
              <a:gd name="T93" fmla="*/ 850 h 1101"/>
              <a:gd name="T94" fmla="*/ 340 w 997"/>
              <a:gd name="T95" fmla="*/ 654 h 1101"/>
              <a:gd name="T96" fmla="*/ 340 w 997"/>
              <a:gd name="T97" fmla="*/ 414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97" h="1101">
                <a:moveTo>
                  <a:pt x="734" y="225"/>
                </a:moveTo>
                <a:lnTo>
                  <a:pt x="810" y="108"/>
                </a:lnTo>
                <a:cubicBezTo>
                  <a:pt x="815" y="100"/>
                  <a:pt x="813" y="90"/>
                  <a:pt x="805" y="85"/>
                </a:cubicBezTo>
                <a:cubicBezTo>
                  <a:pt x="798" y="79"/>
                  <a:pt x="787" y="82"/>
                  <a:pt x="782" y="89"/>
                </a:cubicBezTo>
                <a:lnTo>
                  <a:pt x="706" y="207"/>
                </a:lnTo>
                <a:cubicBezTo>
                  <a:pt x="701" y="215"/>
                  <a:pt x="703" y="225"/>
                  <a:pt x="711" y="230"/>
                </a:cubicBezTo>
                <a:cubicBezTo>
                  <a:pt x="713" y="232"/>
                  <a:pt x="717" y="233"/>
                  <a:pt x="720" y="233"/>
                </a:cubicBezTo>
                <a:cubicBezTo>
                  <a:pt x="725" y="233"/>
                  <a:pt x="730" y="230"/>
                  <a:pt x="734" y="225"/>
                </a:cubicBezTo>
                <a:moveTo>
                  <a:pt x="287" y="230"/>
                </a:moveTo>
                <a:cubicBezTo>
                  <a:pt x="295" y="225"/>
                  <a:pt x="297" y="215"/>
                  <a:pt x="292" y="207"/>
                </a:cubicBezTo>
                <a:lnTo>
                  <a:pt x="215" y="89"/>
                </a:lnTo>
                <a:cubicBezTo>
                  <a:pt x="210" y="82"/>
                  <a:pt x="200" y="79"/>
                  <a:pt x="192" y="85"/>
                </a:cubicBezTo>
                <a:cubicBezTo>
                  <a:pt x="184" y="90"/>
                  <a:pt x="182" y="100"/>
                  <a:pt x="187" y="108"/>
                </a:cubicBezTo>
                <a:lnTo>
                  <a:pt x="264" y="225"/>
                </a:lnTo>
                <a:cubicBezTo>
                  <a:pt x="267" y="230"/>
                  <a:pt x="272" y="233"/>
                  <a:pt x="278" y="233"/>
                </a:cubicBezTo>
                <a:cubicBezTo>
                  <a:pt x="281" y="233"/>
                  <a:pt x="284" y="232"/>
                  <a:pt x="287" y="230"/>
                </a:cubicBezTo>
                <a:moveTo>
                  <a:pt x="857" y="407"/>
                </a:moveTo>
                <a:lnTo>
                  <a:pt x="985" y="350"/>
                </a:lnTo>
                <a:cubicBezTo>
                  <a:pt x="994" y="346"/>
                  <a:pt x="997" y="336"/>
                  <a:pt x="994" y="328"/>
                </a:cubicBezTo>
                <a:cubicBezTo>
                  <a:pt x="990" y="319"/>
                  <a:pt x="980" y="315"/>
                  <a:pt x="972" y="319"/>
                </a:cubicBezTo>
                <a:lnTo>
                  <a:pt x="843" y="376"/>
                </a:lnTo>
                <a:cubicBezTo>
                  <a:pt x="835" y="380"/>
                  <a:pt x="831" y="390"/>
                  <a:pt x="835" y="398"/>
                </a:cubicBezTo>
                <a:cubicBezTo>
                  <a:pt x="837" y="404"/>
                  <a:pt x="844" y="408"/>
                  <a:pt x="850" y="408"/>
                </a:cubicBezTo>
                <a:cubicBezTo>
                  <a:pt x="852" y="408"/>
                  <a:pt x="855" y="408"/>
                  <a:pt x="857" y="407"/>
                </a:cubicBezTo>
                <a:moveTo>
                  <a:pt x="163" y="398"/>
                </a:moveTo>
                <a:cubicBezTo>
                  <a:pt x="167" y="390"/>
                  <a:pt x="163" y="380"/>
                  <a:pt x="154" y="376"/>
                </a:cubicBezTo>
                <a:lnTo>
                  <a:pt x="26" y="319"/>
                </a:lnTo>
                <a:cubicBezTo>
                  <a:pt x="18" y="315"/>
                  <a:pt x="8" y="319"/>
                  <a:pt x="4" y="328"/>
                </a:cubicBezTo>
                <a:cubicBezTo>
                  <a:pt x="0" y="336"/>
                  <a:pt x="4" y="346"/>
                  <a:pt x="12" y="350"/>
                </a:cubicBezTo>
                <a:lnTo>
                  <a:pt x="141" y="407"/>
                </a:lnTo>
                <a:cubicBezTo>
                  <a:pt x="143" y="408"/>
                  <a:pt x="145" y="408"/>
                  <a:pt x="148" y="408"/>
                </a:cubicBezTo>
                <a:cubicBezTo>
                  <a:pt x="154" y="408"/>
                  <a:pt x="160" y="404"/>
                  <a:pt x="163" y="398"/>
                </a:cubicBezTo>
                <a:moveTo>
                  <a:pt x="515" y="157"/>
                </a:moveTo>
                <a:lnTo>
                  <a:pt x="515" y="17"/>
                </a:lnTo>
                <a:cubicBezTo>
                  <a:pt x="515" y="8"/>
                  <a:pt x="508" y="0"/>
                  <a:pt x="499" y="0"/>
                </a:cubicBezTo>
                <a:cubicBezTo>
                  <a:pt x="490" y="0"/>
                  <a:pt x="482" y="8"/>
                  <a:pt x="482" y="17"/>
                </a:cubicBezTo>
                <a:lnTo>
                  <a:pt x="482" y="157"/>
                </a:lnTo>
                <a:cubicBezTo>
                  <a:pt x="482" y="167"/>
                  <a:pt x="490" y="174"/>
                  <a:pt x="499" y="174"/>
                </a:cubicBezTo>
                <a:cubicBezTo>
                  <a:pt x="508" y="174"/>
                  <a:pt x="515" y="167"/>
                  <a:pt x="515" y="157"/>
                </a:cubicBezTo>
                <a:moveTo>
                  <a:pt x="604" y="917"/>
                </a:moveTo>
                <a:lnTo>
                  <a:pt x="394" y="917"/>
                </a:lnTo>
                <a:cubicBezTo>
                  <a:pt x="382" y="917"/>
                  <a:pt x="372" y="927"/>
                  <a:pt x="372" y="939"/>
                </a:cubicBezTo>
                <a:cubicBezTo>
                  <a:pt x="372" y="950"/>
                  <a:pt x="381" y="959"/>
                  <a:pt x="391" y="960"/>
                </a:cubicBezTo>
                <a:cubicBezTo>
                  <a:pt x="385" y="964"/>
                  <a:pt x="381" y="971"/>
                  <a:pt x="381" y="980"/>
                </a:cubicBezTo>
                <a:cubicBezTo>
                  <a:pt x="381" y="993"/>
                  <a:pt x="390" y="1003"/>
                  <a:pt x="401" y="1003"/>
                </a:cubicBezTo>
                <a:lnTo>
                  <a:pt x="406" y="1003"/>
                </a:lnTo>
                <a:cubicBezTo>
                  <a:pt x="402" y="1007"/>
                  <a:pt x="400" y="1012"/>
                  <a:pt x="400" y="1017"/>
                </a:cubicBezTo>
                <a:cubicBezTo>
                  <a:pt x="400" y="1027"/>
                  <a:pt x="408" y="1035"/>
                  <a:pt x="417" y="1035"/>
                </a:cubicBezTo>
                <a:lnTo>
                  <a:pt x="422" y="1035"/>
                </a:lnTo>
                <a:lnTo>
                  <a:pt x="460" y="1101"/>
                </a:lnTo>
                <a:lnTo>
                  <a:pt x="538" y="1101"/>
                </a:lnTo>
                <a:lnTo>
                  <a:pt x="576" y="1035"/>
                </a:lnTo>
                <a:lnTo>
                  <a:pt x="581" y="1035"/>
                </a:lnTo>
                <a:cubicBezTo>
                  <a:pt x="590" y="1035"/>
                  <a:pt x="598" y="1027"/>
                  <a:pt x="598" y="1017"/>
                </a:cubicBezTo>
                <a:cubicBezTo>
                  <a:pt x="598" y="1012"/>
                  <a:pt x="595" y="1007"/>
                  <a:pt x="592" y="1003"/>
                </a:cubicBezTo>
                <a:lnTo>
                  <a:pt x="596" y="1003"/>
                </a:lnTo>
                <a:cubicBezTo>
                  <a:pt x="608" y="1003"/>
                  <a:pt x="617" y="993"/>
                  <a:pt x="617" y="980"/>
                </a:cubicBezTo>
                <a:cubicBezTo>
                  <a:pt x="617" y="971"/>
                  <a:pt x="612" y="964"/>
                  <a:pt x="606" y="960"/>
                </a:cubicBezTo>
                <a:cubicBezTo>
                  <a:pt x="617" y="959"/>
                  <a:pt x="625" y="950"/>
                  <a:pt x="625" y="939"/>
                </a:cubicBezTo>
                <a:cubicBezTo>
                  <a:pt x="625" y="927"/>
                  <a:pt x="616" y="917"/>
                  <a:pt x="604" y="917"/>
                </a:cubicBezTo>
                <a:moveTo>
                  <a:pt x="604" y="934"/>
                </a:moveTo>
                <a:cubicBezTo>
                  <a:pt x="607" y="934"/>
                  <a:pt x="609" y="936"/>
                  <a:pt x="609" y="939"/>
                </a:cubicBezTo>
                <a:cubicBezTo>
                  <a:pt x="609" y="941"/>
                  <a:pt x="607" y="943"/>
                  <a:pt x="604" y="943"/>
                </a:cubicBezTo>
                <a:lnTo>
                  <a:pt x="558" y="948"/>
                </a:lnTo>
                <a:lnTo>
                  <a:pt x="597" y="974"/>
                </a:lnTo>
                <a:cubicBezTo>
                  <a:pt x="598" y="975"/>
                  <a:pt x="600" y="977"/>
                  <a:pt x="600" y="980"/>
                </a:cubicBezTo>
                <a:cubicBezTo>
                  <a:pt x="600" y="984"/>
                  <a:pt x="597" y="987"/>
                  <a:pt x="596" y="987"/>
                </a:cubicBezTo>
                <a:lnTo>
                  <a:pt x="592" y="987"/>
                </a:lnTo>
                <a:lnTo>
                  <a:pt x="550" y="987"/>
                </a:lnTo>
                <a:lnTo>
                  <a:pt x="580" y="1015"/>
                </a:lnTo>
                <a:cubicBezTo>
                  <a:pt x="581" y="1016"/>
                  <a:pt x="581" y="1017"/>
                  <a:pt x="581" y="1017"/>
                </a:cubicBezTo>
                <a:cubicBezTo>
                  <a:pt x="581" y="1018"/>
                  <a:pt x="580" y="1019"/>
                  <a:pt x="581" y="1019"/>
                </a:cubicBezTo>
                <a:lnTo>
                  <a:pt x="576" y="1019"/>
                </a:lnTo>
                <a:lnTo>
                  <a:pt x="566" y="1019"/>
                </a:lnTo>
                <a:lnTo>
                  <a:pt x="561" y="1027"/>
                </a:lnTo>
                <a:lnTo>
                  <a:pt x="528" y="1084"/>
                </a:lnTo>
                <a:lnTo>
                  <a:pt x="469" y="1084"/>
                </a:lnTo>
                <a:lnTo>
                  <a:pt x="436" y="1027"/>
                </a:lnTo>
                <a:lnTo>
                  <a:pt x="432" y="1019"/>
                </a:lnTo>
                <a:lnTo>
                  <a:pt x="422" y="1019"/>
                </a:lnTo>
                <a:lnTo>
                  <a:pt x="417" y="1019"/>
                </a:lnTo>
                <a:cubicBezTo>
                  <a:pt x="417" y="1019"/>
                  <a:pt x="417" y="1018"/>
                  <a:pt x="417" y="1017"/>
                </a:cubicBezTo>
                <a:cubicBezTo>
                  <a:pt x="417" y="1017"/>
                  <a:pt x="417" y="1016"/>
                  <a:pt x="417" y="1015"/>
                </a:cubicBezTo>
                <a:lnTo>
                  <a:pt x="447" y="987"/>
                </a:lnTo>
                <a:lnTo>
                  <a:pt x="406" y="987"/>
                </a:lnTo>
                <a:lnTo>
                  <a:pt x="401" y="987"/>
                </a:lnTo>
                <a:cubicBezTo>
                  <a:pt x="400" y="987"/>
                  <a:pt x="398" y="984"/>
                  <a:pt x="398" y="980"/>
                </a:cubicBezTo>
                <a:cubicBezTo>
                  <a:pt x="398" y="977"/>
                  <a:pt x="399" y="975"/>
                  <a:pt x="401" y="974"/>
                </a:cubicBezTo>
                <a:lnTo>
                  <a:pt x="440" y="948"/>
                </a:lnTo>
                <a:lnTo>
                  <a:pt x="393" y="943"/>
                </a:lnTo>
                <a:cubicBezTo>
                  <a:pt x="391" y="943"/>
                  <a:pt x="389" y="941"/>
                  <a:pt x="389" y="939"/>
                </a:cubicBezTo>
                <a:cubicBezTo>
                  <a:pt x="389" y="936"/>
                  <a:pt x="391" y="934"/>
                  <a:pt x="394" y="934"/>
                </a:cubicBezTo>
                <a:lnTo>
                  <a:pt x="604" y="934"/>
                </a:lnTo>
                <a:moveTo>
                  <a:pt x="604" y="917"/>
                </a:moveTo>
                <a:lnTo>
                  <a:pt x="394" y="917"/>
                </a:lnTo>
                <a:cubicBezTo>
                  <a:pt x="382" y="917"/>
                  <a:pt x="372" y="927"/>
                  <a:pt x="372" y="939"/>
                </a:cubicBezTo>
                <a:cubicBezTo>
                  <a:pt x="372" y="950"/>
                  <a:pt x="381" y="959"/>
                  <a:pt x="391" y="960"/>
                </a:cubicBezTo>
                <a:cubicBezTo>
                  <a:pt x="385" y="964"/>
                  <a:pt x="381" y="971"/>
                  <a:pt x="381" y="980"/>
                </a:cubicBezTo>
                <a:cubicBezTo>
                  <a:pt x="381" y="993"/>
                  <a:pt x="390" y="1003"/>
                  <a:pt x="401" y="1003"/>
                </a:cubicBezTo>
                <a:lnTo>
                  <a:pt x="406" y="1003"/>
                </a:lnTo>
                <a:cubicBezTo>
                  <a:pt x="402" y="1007"/>
                  <a:pt x="400" y="1012"/>
                  <a:pt x="400" y="1017"/>
                </a:cubicBezTo>
                <a:cubicBezTo>
                  <a:pt x="400" y="1027"/>
                  <a:pt x="408" y="1035"/>
                  <a:pt x="417" y="1035"/>
                </a:cubicBezTo>
                <a:lnTo>
                  <a:pt x="422" y="1035"/>
                </a:lnTo>
                <a:lnTo>
                  <a:pt x="460" y="1101"/>
                </a:lnTo>
                <a:lnTo>
                  <a:pt x="538" y="1101"/>
                </a:lnTo>
                <a:lnTo>
                  <a:pt x="576" y="1035"/>
                </a:lnTo>
                <a:lnTo>
                  <a:pt x="581" y="1035"/>
                </a:lnTo>
                <a:cubicBezTo>
                  <a:pt x="590" y="1035"/>
                  <a:pt x="598" y="1027"/>
                  <a:pt x="598" y="1017"/>
                </a:cubicBezTo>
                <a:cubicBezTo>
                  <a:pt x="598" y="1012"/>
                  <a:pt x="595" y="1007"/>
                  <a:pt x="592" y="1003"/>
                </a:cubicBezTo>
                <a:lnTo>
                  <a:pt x="596" y="1003"/>
                </a:lnTo>
                <a:cubicBezTo>
                  <a:pt x="608" y="1003"/>
                  <a:pt x="617" y="993"/>
                  <a:pt x="617" y="980"/>
                </a:cubicBezTo>
                <a:cubicBezTo>
                  <a:pt x="617" y="971"/>
                  <a:pt x="612" y="964"/>
                  <a:pt x="606" y="960"/>
                </a:cubicBezTo>
                <a:cubicBezTo>
                  <a:pt x="617" y="959"/>
                  <a:pt x="625" y="950"/>
                  <a:pt x="625" y="939"/>
                </a:cubicBezTo>
                <a:cubicBezTo>
                  <a:pt x="625" y="927"/>
                  <a:pt x="616" y="917"/>
                  <a:pt x="604" y="917"/>
                </a:cubicBezTo>
                <a:moveTo>
                  <a:pt x="504" y="322"/>
                </a:moveTo>
                <a:cubicBezTo>
                  <a:pt x="502" y="322"/>
                  <a:pt x="500" y="322"/>
                  <a:pt x="499" y="322"/>
                </a:cubicBezTo>
                <a:cubicBezTo>
                  <a:pt x="497" y="322"/>
                  <a:pt x="495" y="322"/>
                  <a:pt x="494" y="322"/>
                </a:cubicBezTo>
                <a:lnTo>
                  <a:pt x="494" y="322"/>
                </a:lnTo>
                <a:cubicBezTo>
                  <a:pt x="425" y="324"/>
                  <a:pt x="353" y="353"/>
                  <a:pt x="316" y="390"/>
                </a:cubicBezTo>
                <a:cubicBezTo>
                  <a:pt x="277" y="429"/>
                  <a:pt x="258" y="476"/>
                  <a:pt x="259" y="517"/>
                </a:cubicBezTo>
                <a:cubicBezTo>
                  <a:pt x="261" y="595"/>
                  <a:pt x="293" y="640"/>
                  <a:pt x="311" y="671"/>
                </a:cubicBezTo>
                <a:cubicBezTo>
                  <a:pt x="344" y="725"/>
                  <a:pt x="378" y="792"/>
                  <a:pt x="378" y="838"/>
                </a:cubicBezTo>
                <a:lnTo>
                  <a:pt x="378" y="884"/>
                </a:lnTo>
                <a:lnTo>
                  <a:pt x="620" y="884"/>
                </a:lnTo>
                <a:lnTo>
                  <a:pt x="620" y="838"/>
                </a:lnTo>
                <a:cubicBezTo>
                  <a:pt x="620" y="792"/>
                  <a:pt x="653" y="725"/>
                  <a:pt x="686" y="671"/>
                </a:cubicBezTo>
                <a:cubicBezTo>
                  <a:pt x="705" y="640"/>
                  <a:pt x="737" y="595"/>
                  <a:pt x="739" y="517"/>
                </a:cubicBezTo>
                <a:cubicBezTo>
                  <a:pt x="740" y="476"/>
                  <a:pt x="720" y="429"/>
                  <a:pt x="682" y="390"/>
                </a:cubicBezTo>
                <a:cubicBezTo>
                  <a:pt x="644" y="353"/>
                  <a:pt x="573" y="324"/>
                  <a:pt x="504" y="322"/>
                </a:cubicBezTo>
                <a:lnTo>
                  <a:pt x="504" y="322"/>
                </a:lnTo>
                <a:close/>
                <a:moveTo>
                  <a:pt x="498" y="355"/>
                </a:moveTo>
                <a:lnTo>
                  <a:pt x="498" y="355"/>
                </a:lnTo>
                <a:lnTo>
                  <a:pt x="499" y="355"/>
                </a:lnTo>
                <a:lnTo>
                  <a:pt x="499" y="355"/>
                </a:lnTo>
                <a:lnTo>
                  <a:pt x="503" y="355"/>
                </a:lnTo>
                <a:cubicBezTo>
                  <a:pt x="562" y="357"/>
                  <a:pt x="626" y="381"/>
                  <a:pt x="658" y="414"/>
                </a:cubicBezTo>
                <a:cubicBezTo>
                  <a:pt x="689" y="445"/>
                  <a:pt x="706" y="482"/>
                  <a:pt x="705" y="516"/>
                </a:cubicBezTo>
                <a:cubicBezTo>
                  <a:pt x="704" y="578"/>
                  <a:pt x="681" y="615"/>
                  <a:pt x="663" y="645"/>
                </a:cubicBezTo>
                <a:cubicBezTo>
                  <a:pt x="661" y="648"/>
                  <a:pt x="659" y="651"/>
                  <a:pt x="658" y="654"/>
                </a:cubicBezTo>
                <a:cubicBezTo>
                  <a:pt x="610" y="733"/>
                  <a:pt x="586" y="793"/>
                  <a:pt x="586" y="838"/>
                </a:cubicBezTo>
                <a:lnTo>
                  <a:pt x="586" y="850"/>
                </a:lnTo>
                <a:lnTo>
                  <a:pt x="411" y="850"/>
                </a:lnTo>
                <a:lnTo>
                  <a:pt x="411" y="838"/>
                </a:lnTo>
                <a:cubicBezTo>
                  <a:pt x="411" y="793"/>
                  <a:pt x="388" y="733"/>
                  <a:pt x="340" y="654"/>
                </a:cubicBezTo>
                <a:cubicBezTo>
                  <a:pt x="338" y="651"/>
                  <a:pt x="337" y="648"/>
                  <a:pt x="335" y="645"/>
                </a:cubicBezTo>
                <a:cubicBezTo>
                  <a:pt x="316" y="615"/>
                  <a:pt x="294" y="578"/>
                  <a:pt x="292" y="516"/>
                </a:cubicBezTo>
                <a:cubicBezTo>
                  <a:pt x="291" y="482"/>
                  <a:pt x="309" y="445"/>
                  <a:pt x="340" y="414"/>
                </a:cubicBezTo>
                <a:cubicBezTo>
                  <a:pt x="372" y="381"/>
                  <a:pt x="436" y="357"/>
                  <a:pt x="495" y="355"/>
                </a:cubicBezTo>
                <a:lnTo>
                  <a:pt x="498" y="355"/>
                </a:lnTo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 lIns="68580" tIns="34290" rIns="68580" bIns="34290"/>
          <a:lstStyle/>
          <a:p>
            <a:pPr>
              <a:defRPr/>
            </a:pPr>
            <a:endParaRPr lang="en-US" sz="1350"/>
          </a:p>
        </p:txBody>
      </p:sp>
      <p:sp>
        <p:nvSpPr>
          <p:cNvPr id="197" name="Freeform 2212"/>
          <p:cNvSpPr>
            <a:spLocks noChangeAspect="1" noEditPoints="1"/>
          </p:cNvSpPr>
          <p:nvPr/>
        </p:nvSpPr>
        <p:spPr bwMode="auto">
          <a:xfrm>
            <a:off x="11104837" y="1446797"/>
            <a:ext cx="636587" cy="539750"/>
          </a:xfrm>
          <a:custGeom>
            <a:avLst/>
            <a:gdLst>
              <a:gd name="T0" fmla="*/ 762 w 1044"/>
              <a:gd name="T1" fmla="*/ 389 h 883"/>
              <a:gd name="T2" fmla="*/ 997 w 1044"/>
              <a:gd name="T3" fmla="*/ 383 h 883"/>
              <a:gd name="T4" fmla="*/ 563 w 1044"/>
              <a:gd name="T5" fmla="*/ 814 h 883"/>
              <a:gd name="T6" fmla="*/ 47 w 1044"/>
              <a:gd name="T7" fmla="*/ 383 h 883"/>
              <a:gd name="T8" fmla="*/ 279 w 1044"/>
              <a:gd name="T9" fmla="*/ 383 h 883"/>
              <a:gd name="T10" fmla="*/ 482 w 1044"/>
              <a:gd name="T11" fmla="*/ 816 h 883"/>
              <a:gd name="T12" fmla="*/ 286 w 1044"/>
              <a:gd name="T13" fmla="*/ 44 h 883"/>
              <a:gd name="T14" fmla="*/ 367 w 1044"/>
              <a:gd name="T15" fmla="*/ 33 h 883"/>
              <a:gd name="T16" fmla="*/ 277 w 1044"/>
              <a:gd name="T17" fmla="*/ 350 h 883"/>
              <a:gd name="T18" fmla="*/ 42 w 1044"/>
              <a:gd name="T19" fmla="*/ 348 h 883"/>
              <a:gd name="T20" fmla="*/ 286 w 1044"/>
              <a:gd name="T21" fmla="*/ 44 h 883"/>
              <a:gd name="T22" fmla="*/ 311 w 1044"/>
              <a:gd name="T23" fmla="*/ 350 h 883"/>
              <a:gd name="T24" fmla="*/ 508 w 1044"/>
              <a:gd name="T25" fmla="*/ 33 h 883"/>
              <a:gd name="T26" fmla="*/ 643 w 1044"/>
              <a:gd name="T27" fmla="*/ 33 h 883"/>
              <a:gd name="T28" fmla="*/ 541 w 1044"/>
              <a:gd name="T29" fmla="*/ 350 h 883"/>
              <a:gd name="T30" fmla="*/ 643 w 1044"/>
              <a:gd name="T31" fmla="*/ 33 h 883"/>
              <a:gd name="T32" fmla="*/ 541 w 1044"/>
              <a:gd name="T33" fmla="*/ 383 h 883"/>
              <a:gd name="T34" fmla="*/ 541 w 1044"/>
              <a:gd name="T35" fmla="*/ 787 h 883"/>
              <a:gd name="T36" fmla="*/ 508 w 1044"/>
              <a:gd name="T37" fmla="*/ 383 h 883"/>
              <a:gd name="T38" fmla="*/ 315 w 1044"/>
              <a:gd name="T39" fmla="*/ 383 h 883"/>
              <a:gd name="T40" fmla="*/ 995 w 1044"/>
              <a:gd name="T41" fmla="*/ 338 h 883"/>
              <a:gd name="T42" fmla="*/ 767 w 1044"/>
              <a:gd name="T43" fmla="*/ 350 h 883"/>
              <a:gd name="T44" fmla="*/ 677 w 1044"/>
              <a:gd name="T45" fmla="*/ 33 h 883"/>
              <a:gd name="T46" fmla="*/ 758 w 1044"/>
              <a:gd name="T47" fmla="*/ 44 h 883"/>
              <a:gd name="T48" fmla="*/ 730 w 1044"/>
              <a:gd name="T49" fmla="*/ 0 h 883"/>
              <a:gd name="T50" fmla="*/ 260 w 1044"/>
              <a:gd name="T51" fmla="*/ 23 h 883"/>
              <a:gd name="T52" fmla="*/ 28 w 1044"/>
              <a:gd name="T53" fmla="*/ 408 h 883"/>
              <a:gd name="T54" fmla="*/ 509 w 1044"/>
              <a:gd name="T55" fmla="*/ 871 h 883"/>
              <a:gd name="T56" fmla="*/ 510 w 1044"/>
              <a:gd name="T57" fmla="*/ 872 h 883"/>
              <a:gd name="T58" fmla="*/ 515 w 1044"/>
              <a:gd name="T59" fmla="*/ 876 h 883"/>
              <a:gd name="T60" fmla="*/ 522 w 1044"/>
              <a:gd name="T61" fmla="*/ 883 h 883"/>
              <a:gd name="T62" fmla="*/ 522 w 1044"/>
              <a:gd name="T63" fmla="*/ 883 h 883"/>
              <a:gd name="T64" fmla="*/ 522 w 1044"/>
              <a:gd name="T65" fmla="*/ 883 h 883"/>
              <a:gd name="T66" fmla="*/ 529 w 1044"/>
              <a:gd name="T67" fmla="*/ 878 h 883"/>
              <a:gd name="T68" fmla="*/ 534 w 1044"/>
              <a:gd name="T69" fmla="*/ 873 h 883"/>
              <a:gd name="T70" fmla="*/ 535 w 1044"/>
              <a:gd name="T71" fmla="*/ 871 h 883"/>
              <a:gd name="T72" fmla="*/ 1016 w 1044"/>
              <a:gd name="T73" fmla="*/ 407 h 883"/>
              <a:gd name="T74" fmla="*/ 784 w 1044"/>
              <a:gd name="T75" fmla="*/ 23 h 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44" h="883">
                <a:moveTo>
                  <a:pt x="563" y="814"/>
                </a:moveTo>
                <a:lnTo>
                  <a:pt x="762" y="389"/>
                </a:lnTo>
                <a:cubicBezTo>
                  <a:pt x="763" y="386"/>
                  <a:pt x="764" y="383"/>
                  <a:pt x="765" y="383"/>
                </a:cubicBezTo>
                <a:lnTo>
                  <a:pt x="997" y="383"/>
                </a:lnTo>
                <a:cubicBezTo>
                  <a:pt x="996" y="383"/>
                  <a:pt x="995" y="384"/>
                  <a:pt x="993" y="386"/>
                </a:cubicBezTo>
                <a:lnTo>
                  <a:pt x="563" y="814"/>
                </a:lnTo>
                <a:close/>
                <a:moveTo>
                  <a:pt x="51" y="386"/>
                </a:moveTo>
                <a:cubicBezTo>
                  <a:pt x="49" y="384"/>
                  <a:pt x="48" y="383"/>
                  <a:pt x="47" y="383"/>
                </a:cubicBezTo>
                <a:lnTo>
                  <a:pt x="47" y="383"/>
                </a:lnTo>
                <a:lnTo>
                  <a:pt x="279" y="383"/>
                </a:lnTo>
                <a:cubicBezTo>
                  <a:pt x="280" y="383"/>
                  <a:pt x="281" y="386"/>
                  <a:pt x="282" y="389"/>
                </a:cubicBezTo>
                <a:lnTo>
                  <a:pt x="482" y="816"/>
                </a:lnTo>
                <a:lnTo>
                  <a:pt x="51" y="386"/>
                </a:lnTo>
                <a:close/>
                <a:moveTo>
                  <a:pt x="286" y="44"/>
                </a:moveTo>
                <a:cubicBezTo>
                  <a:pt x="293" y="35"/>
                  <a:pt x="303" y="33"/>
                  <a:pt x="314" y="33"/>
                </a:cubicBezTo>
                <a:lnTo>
                  <a:pt x="367" y="33"/>
                </a:lnTo>
                <a:lnTo>
                  <a:pt x="278" y="343"/>
                </a:lnTo>
                <a:cubicBezTo>
                  <a:pt x="277" y="345"/>
                  <a:pt x="277" y="350"/>
                  <a:pt x="277" y="350"/>
                </a:cubicBezTo>
                <a:lnTo>
                  <a:pt x="47" y="350"/>
                </a:lnTo>
                <a:cubicBezTo>
                  <a:pt x="45" y="350"/>
                  <a:pt x="44" y="348"/>
                  <a:pt x="42" y="348"/>
                </a:cubicBezTo>
                <a:cubicBezTo>
                  <a:pt x="44" y="344"/>
                  <a:pt x="46" y="340"/>
                  <a:pt x="49" y="337"/>
                </a:cubicBezTo>
                <a:lnTo>
                  <a:pt x="286" y="44"/>
                </a:lnTo>
                <a:close/>
                <a:moveTo>
                  <a:pt x="508" y="350"/>
                </a:moveTo>
                <a:lnTo>
                  <a:pt x="311" y="350"/>
                </a:lnTo>
                <a:lnTo>
                  <a:pt x="401" y="33"/>
                </a:lnTo>
                <a:lnTo>
                  <a:pt x="508" y="33"/>
                </a:lnTo>
                <a:lnTo>
                  <a:pt x="508" y="350"/>
                </a:lnTo>
                <a:close/>
                <a:moveTo>
                  <a:pt x="643" y="33"/>
                </a:moveTo>
                <a:lnTo>
                  <a:pt x="733" y="350"/>
                </a:lnTo>
                <a:lnTo>
                  <a:pt x="541" y="350"/>
                </a:lnTo>
                <a:lnTo>
                  <a:pt x="541" y="33"/>
                </a:lnTo>
                <a:lnTo>
                  <a:pt x="643" y="33"/>
                </a:lnTo>
                <a:close/>
                <a:moveTo>
                  <a:pt x="541" y="787"/>
                </a:moveTo>
                <a:lnTo>
                  <a:pt x="541" y="383"/>
                </a:lnTo>
                <a:lnTo>
                  <a:pt x="729" y="383"/>
                </a:lnTo>
                <a:lnTo>
                  <a:pt x="541" y="787"/>
                </a:lnTo>
                <a:close/>
                <a:moveTo>
                  <a:pt x="315" y="383"/>
                </a:moveTo>
                <a:lnTo>
                  <a:pt x="508" y="383"/>
                </a:lnTo>
                <a:lnTo>
                  <a:pt x="507" y="795"/>
                </a:lnTo>
                <a:lnTo>
                  <a:pt x="315" y="383"/>
                </a:lnTo>
                <a:close/>
                <a:moveTo>
                  <a:pt x="758" y="44"/>
                </a:moveTo>
                <a:lnTo>
                  <a:pt x="995" y="338"/>
                </a:lnTo>
                <a:cubicBezTo>
                  <a:pt x="998" y="341"/>
                  <a:pt x="1000" y="333"/>
                  <a:pt x="1001" y="350"/>
                </a:cubicBezTo>
                <a:lnTo>
                  <a:pt x="767" y="350"/>
                </a:lnTo>
                <a:cubicBezTo>
                  <a:pt x="767" y="350"/>
                  <a:pt x="767" y="345"/>
                  <a:pt x="766" y="343"/>
                </a:cubicBezTo>
                <a:lnTo>
                  <a:pt x="677" y="33"/>
                </a:lnTo>
                <a:lnTo>
                  <a:pt x="730" y="33"/>
                </a:lnTo>
                <a:cubicBezTo>
                  <a:pt x="741" y="33"/>
                  <a:pt x="751" y="35"/>
                  <a:pt x="758" y="44"/>
                </a:cubicBezTo>
                <a:moveTo>
                  <a:pt x="784" y="23"/>
                </a:moveTo>
                <a:cubicBezTo>
                  <a:pt x="771" y="7"/>
                  <a:pt x="751" y="0"/>
                  <a:pt x="730" y="0"/>
                </a:cubicBezTo>
                <a:lnTo>
                  <a:pt x="314" y="0"/>
                </a:lnTo>
                <a:cubicBezTo>
                  <a:pt x="293" y="0"/>
                  <a:pt x="273" y="7"/>
                  <a:pt x="260" y="23"/>
                </a:cubicBezTo>
                <a:lnTo>
                  <a:pt x="23" y="315"/>
                </a:lnTo>
                <a:cubicBezTo>
                  <a:pt x="0" y="343"/>
                  <a:pt x="2" y="382"/>
                  <a:pt x="28" y="408"/>
                </a:cubicBezTo>
                <a:lnTo>
                  <a:pt x="472" y="852"/>
                </a:lnTo>
                <a:cubicBezTo>
                  <a:pt x="483" y="862"/>
                  <a:pt x="495" y="869"/>
                  <a:pt x="509" y="871"/>
                </a:cubicBezTo>
                <a:cubicBezTo>
                  <a:pt x="509" y="872"/>
                  <a:pt x="509" y="872"/>
                  <a:pt x="510" y="872"/>
                </a:cubicBezTo>
                <a:cubicBezTo>
                  <a:pt x="510" y="872"/>
                  <a:pt x="510" y="872"/>
                  <a:pt x="510" y="872"/>
                </a:cubicBezTo>
                <a:cubicBezTo>
                  <a:pt x="511" y="874"/>
                  <a:pt x="513" y="875"/>
                  <a:pt x="514" y="876"/>
                </a:cubicBezTo>
                <a:cubicBezTo>
                  <a:pt x="515" y="876"/>
                  <a:pt x="515" y="876"/>
                  <a:pt x="515" y="876"/>
                </a:cubicBezTo>
                <a:cubicBezTo>
                  <a:pt x="515" y="876"/>
                  <a:pt x="516" y="879"/>
                  <a:pt x="516" y="879"/>
                </a:cubicBezTo>
                <a:cubicBezTo>
                  <a:pt x="518" y="880"/>
                  <a:pt x="520" y="883"/>
                  <a:pt x="522" y="883"/>
                </a:cubicBezTo>
                <a:lnTo>
                  <a:pt x="522" y="883"/>
                </a:lnTo>
                <a:lnTo>
                  <a:pt x="522" y="883"/>
                </a:lnTo>
                <a:lnTo>
                  <a:pt x="522" y="883"/>
                </a:lnTo>
                <a:lnTo>
                  <a:pt x="522" y="883"/>
                </a:lnTo>
                <a:cubicBezTo>
                  <a:pt x="524" y="883"/>
                  <a:pt x="526" y="880"/>
                  <a:pt x="528" y="879"/>
                </a:cubicBezTo>
                <a:cubicBezTo>
                  <a:pt x="529" y="879"/>
                  <a:pt x="529" y="878"/>
                  <a:pt x="529" y="878"/>
                </a:cubicBezTo>
                <a:cubicBezTo>
                  <a:pt x="529" y="877"/>
                  <a:pt x="529" y="877"/>
                  <a:pt x="530" y="876"/>
                </a:cubicBezTo>
                <a:cubicBezTo>
                  <a:pt x="531" y="876"/>
                  <a:pt x="533" y="874"/>
                  <a:pt x="534" y="873"/>
                </a:cubicBezTo>
                <a:cubicBezTo>
                  <a:pt x="534" y="873"/>
                  <a:pt x="534" y="873"/>
                  <a:pt x="534" y="872"/>
                </a:cubicBezTo>
                <a:cubicBezTo>
                  <a:pt x="535" y="872"/>
                  <a:pt x="535" y="872"/>
                  <a:pt x="535" y="871"/>
                </a:cubicBezTo>
                <a:cubicBezTo>
                  <a:pt x="549" y="869"/>
                  <a:pt x="561" y="862"/>
                  <a:pt x="572" y="852"/>
                </a:cubicBezTo>
                <a:lnTo>
                  <a:pt x="1016" y="407"/>
                </a:lnTo>
                <a:cubicBezTo>
                  <a:pt x="1042" y="382"/>
                  <a:pt x="1044" y="343"/>
                  <a:pt x="1021" y="315"/>
                </a:cubicBezTo>
                <a:lnTo>
                  <a:pt x="784" y="23"/>
                </a:lnTo>
                <a:close/>
              </a:path>
            </a:pathLst>
          </a:cu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>
              <a:defRPr/>
            </a:pPr>
            <a:endParaRPr lang="en-US" sz="1350">
              <a:latin typeface="IrisUPC" pitchFamily="34" charset="-34"/>
              <a:cs typeface="Iris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48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902411" y="11879"/>
            <a:ext cx="9200907" cy="4290881"/>
            <a:chOff x="2234865" y="-4356"/>
            <a:chExt cx="7960869" cy="4290881"/>
          </a:xfrm>
        </p:grpSpPr>
        <p:sp>
          <p:nvSpPr>
            <p:cNvPr id="9" name="圆角矩形 2"/>
            <p:cNvSpPr/>
            <p:nvPr/>
          </p:nvSpPr>
          <p:spPr>
            <a:xfrm>
              <a:off x="2234865" y="0"/>
              <a:ext cx="1598050" cy="4286524"/>
            </a:xfrm>
            <a:custGeom>
              <a:avLst/>
              <a:gdLst/>
              <a:ahLst/>
              <a:cxnLst/>
              <a:rect l="l" t="t" r="r" b="b"/>
              <a:pathLst>
                <a:path w="1138560" h="4101401">
                  <a:moveTo>
                    <a:pt x="0" y="0"/>
                  </a:moveTo>
                  <a:lnTo>
                    <a:pt x="1138560" y="0"/>
                  </a:lnTo>
                  <a:lnTo>
                    <a:pt x="1138560" y="3532121"/>
                  </a:lnTo>
                  <a:cubicBezTo>
                    <a:pt x="1138560" y="3846526"/>
                    <a:pt x="883685" y="4101401"/>
                    <a:pt x="569280" y="4101401"/>
                  </a:cubicBezTo>
                  <a:cubicBezTo>
                    <a:pt x="254875" y="4101401"/>
                    <a:pt x="0" y="3846526"/>
                    <a:pt x="0" y="3532121"/>
                  </a:cubicBezTo>
                  <a:close/>
                </a:path>
              </a:pathLst>
            </a:custGeom>
            <a:solidFill>
              <a:srgbClr val="85D3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0" name="圆角矩形 4"/>
            <p:cNvSpPr/>
            <p:nvPr/>
          </p:nvSpPr>
          <p:spPr>
            <a:xfrm>
              <a:off x="3791971" y="2"/>
              <a:ext cx="1598050" cy="4286523"/>
            </a:xfrm>
            <a:custGeom>
              <a:avLst/>
              <a:gdLst/>
              <a:ahLst/>
              <a:cxnLst/>
              <a:rect l="l" t="t" r="r" b="b"/>
              <a:pathLst>
                <a:path w="1138560" h="5469553">
                  <a:moveTo>
                    <a:pt x="3815" y="0"/>
                  </a:moveTo>
                  <a:lnTo>
                    <a:pt x="1134746" y="0"/>
                  </a:lnTo>
                  <a:cubicBezTo>
                    <a:pt x="1138140" y="12394"/>
                    <a:pt x="1138560" y="25068"/>
                    <a:pt x="1138560" y="37840"/>
                  </a:cubicBezTo>
                  <a:lnTo>
                    <a:pt x="1138560" y="4900273"/>
                  </a:lnTo>
                  <a:cubicBezTo>
                    <a:pt x="1138560" y="5214678"/>
                    <a:pt x="883685" y="5469553"/>
                    <a:pt x="569280" y="5469553"/>
                  </a:cubicBezTo>
                  <a:cubicBezTo>
                    <a:pt x="254875" y="5469553"/>
                    <a:pt x="0" y="5214678"/>
                    <a:pt x="0" y="4900273"/>
                  </a:cubicBezTo>
                  <a:lnTo>
                    <a:pt x="0" y="37840"/>
                  </a:lnTo>
                  <a:close/>
                </a:path>
              </a:pathLst>
            </a:custGeom>
            <a:solidFill>
              <a:srgbClr val="769E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1" name="圆角矩形 5"/>
            <p:cNvSpPr/>
            <p:nvPr/>
          </p:nvSpPr>
          <p:spPr>
            <a:xfrm>
              <a:off x="5390022" y="2"/>
              <a:ext cx="1611699" cy="4286523"/>
            </a:xfrm>
            <a:custGeom>
              <a:avLst/>
              <a:gdLst/>
              <a:ahLst/>
              <a:cxnLst/>
              <a:rect l="l" t="t" r="r" b="b"/>
              <a:pathLst>
                <a:path w="1138560" h="4677465">
                  <a:moveTo>
                    <a:pt x="0" y="0"/>
                  </a:moveTo>
                  <a:lnTo>
                    <a:pt x="1138560" y="0"/>
                  </a:lnTo>
                  <a:lnTo>
                    <a:pt x="1138560" y="4108185"/>
                  </a:lnTo>
                  <a:cubicBezTo>
                    <a:pt x="1138560" y="4422590"/>
                    <a:pt x="883685" y="4677465"/>
                    <a:pt x="569280" y="4677465"/>
                  </a:cubicBezTo>
                  <a:cubicBezTo>
                    <a:pt x="254875" y="4677465"/>
                    <a:pt x="0" y="4422590"/>
                    <a:pt x="0" y="4108185"/>
                  </a:cubicBezTo>
                  <a:close/>
                </a:path>
              </a:pathLst>
            </a:custGeom>
            <a:solidFill>
              <a:srgbClr val="B9C44C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2" name="圆角矩形 6"/>
            <p:cNvSpPr/>
            <p:nvPr/>
          </p:nvSpPr>
          <p:spPr>
            <a:xfrm>
              <a:off x="8592526" y="-4356"/>
              <a:ext cx="1603208" cy="4239092"/>
            </a:xfrm>
            <a:custGeom>
              <a:avLst/>
              <a:gdLst/>
              <a:ahLst/>
              <a:cxnLst/>
              <a:rect l="l" t="t" r="r" b="b"/>
              <a:pathLst>
                <a:path w="1138560" h="6381328">
                  <a:moveTo>
                    <a:pt x="4415" y="0"/>
                  </a:moveTo>
                  <a:lnTo>
                    <a:pt x="1134146" y="0"/>
                  </a:lnTo>
                  <a:cubicBezTo>
                    <a:pt x="1137995" y="14311"/>
                    <a:pt x="1138560" y="28985"/>
                    <a:pt x="1138560" y="43790"/>
                  </a:cubicBezTo>
                  <a:lnTo>
                    <a:pt x="1138560" y="5812048"/>
                  </a:lnTo>
                  <a:cubicBezTo>
                    <a:pt x="1138560" y="6126453"/>
                    <a:pt x="883685" y="6381328"/>
                    <a:pt x="569280" y="6381328"/>
                  </a:cubicBezTo>
                  <a:cubicBezTo>
                    <a:pt x="254875" y="6381328"/>
                    <a:pt x="0" y="6126453"/>
                    <a:pt x="0" y="5812048"/>
                  </a:cubicBezTo>
                  <a:lnTo>
                    <a:pt x="0" y="43790"/>
                  </a:lnTo>
                  <a:close/>
                </a:path>
              </a:pathLst>
            </a:custGeom>
            <a:solidFill>
              <a:srgbClr val="21C19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3" name="圆角矩形 7"/>
            <p:cNvSpPr/>
            <p:nvPr/>
          </p:nvSpPr>
          <p:spPr>
            <a:xfrm>
              <a:off x="6994698" y="-4356"/>
              <a:ext cx="1598050" cy="4276625"/>
            </a:xfrm>
            <a:custGeom>
              <a:avLst/>
              <a:gdLst/>
              <a:ahLst/>
              <a:cxnLst/>
              <a:rect l="l" t="t" r="r" b="b"/>
              <a:pathLst>
                <a:path w="1138560" h="4666647">
                  <a:moveTo>
                    <a:pt x="0" y="0"/>
                  </a:moveTo>
                  <a:lnTo>
                    <a:pt x="1138560" y="0"/>
                  </a:lnTo>
                  <a:lnTo>
                    <a:pt x="1138560" y="4097367"/>
                  </a:lnTo>
                  <a:cubicBezTo>
                    <a:pt x="1138560" y="4411772"/>
                    <a:pt x="883685" y="4666647"/>
                    <a:pt x="569280" y="4666647"/>
                  </a:cubicBezTo>
                  <a:cubicBezTo>
                    <a:pt x="254875" y="4666647"/>
                    <a:pt x="0" y="4411772"/>
                    <a:pt x="0" y="4097367"/>
                  </a:cubicBezTo>
                  <a:close/>
                </a:path>
              </a:pathLst>
            </a:custGeom>
            <a:solidFill>
              <a:srgbClr val="1D9DA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0" y="0"/>
            <a:ext cx="2902411" cy="816696"/>
            <a:chOff x="0" y="0"/>
            <a:chExt cx="2902411" cy="816696"/>
          </a:xfrm>
        </p:grpSpPr>
        <p:pic>
          <p:nvPicPr>
            <p:cNvPr id="5" name="Picture Placeholder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4" t="49875" r="12146" b="28656"/>
            <a:stretch/>
          </p:blipFill>
          <p:spPr>
            <a:xfrm>
              <a:off x="0" y="0"/>
              <a:ext cx="2902411" cy="816696"/>
            </a:xfrm>
            <a:prstGeom prst="rect">
              <a:avLst/>
            </a:prstGeom>
          </p:spPr>
        </p:pic>
        <p:sp>
          <p:nvSpPr>
            <p:cNvPr id="6" name="Title 1"/>
            <p:cNvSpPr txBox="1">
              <a:spLocks/>
            </p:cNvSpPr>
            <p:nvPr/>
          </p:nvSpPr>
          <p:spPr>
            <a:xfrm>
              <a:off x="783772" y="117566"/>
              <a:ext cx="2090058" cy="49225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 cap="all" baseline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th-TH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943" y="836289"/>
            <a:ext cx="286146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  <a:defRPr/>
            </a:pPr>
            <a:r>
              <a:rPr lang="en-US" altLang="zh-CN" sz="4000" dirty="0" smtClean="0">
                <a:ln w="11430"/>
                <a:solidFill>
                  <a:srgbClr val="002060"/>
                </a:solidFill>
                <a:latin typeface="IrisUPC" pitchFamily="34" charset="-34"/>
                <a:ea typeface="微软雅黑" pitchFamily="34" charset="-122"/>
                <a:cs typeface="+mj-cs"/>
              </a:rPr>
              <a:t>CIA Concept</a:t>
            </a:r>
            <a:endParaRPr lang="th-TH" altLang="zh-CN" sz="4000" dirty="0" smtClean="0">
              <a:ln w="11430"/>
              <a:solidFill>
                <a:srgbClr val="002060"/>
              </a:solidFill>
              <a:latin typeface="IrisUPC" pitchFamily="34" charset="-34"/>
              <a:ea typeface="微软雅黑" pitchFamily="34" charset="-122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zh-CN" sz="2400" dirty="0" smtClean="0">
                <a:ln w="11430"/>
                <a:solidFill>
                  <a:srgbClr val="002060"/>
                </a:solidFill>
                <a:latin typeface="IrisUPC" pitchFamily="34" charset="-34"/>
                <a:ea typeface="微软雅黑" pitchFamily="34" charset="-122"/>
                <a:cs typeface="+mj-cs"/>
              </a:rPr>
              <a:t>User Friendly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zh-CN" sz="2400" dirty="0" smtClean="0">
                <a:ln w="11430"/>
                <a:solidFill>
                  <a:srgbClr val="002060"/>
                </a:solidFill>
                <a:latin typeface="IrisUPC" pitchFamily="34" charset="-34"/>
                <a:ea typeface="微软雅黑" pitchFamily="34" charset="-122"/>
                <a:cs typeface="+mj-cs"/>
              </a:rPr>
              <a:t>Logic Model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zh-CN" sz="2400" dirty="0" smtClean="0">
                <a:ln w="11430"/>
                <a:solidFill>
                  <a:srgbClr val="002060"/>
                </a:solidFill>
                <a:latin typeface="IrisUPC" pitchFamily="34" charset="-34"/>
                <a:ea typeface="微软雅黑" pitchFamily="34" charset="-122"/>
                <a:cs typeface="+mj-cs"/>
              </a:rPr>
              <a:t>Quality of life</a:t>
            </a:r>
          </a:p>
          <a:p>
            <a:pPr algn="ctr">
              <a:defRPr/>
            </a:pPr>
            <a:endParaRPr lang="en-US" altLang="zh-CN" sz="4000" b="1" dirty="0" smtClean="0">
              <a:ln w="11430"/>
              <a:solidFill>
                <a:srgbClr val="002060"/>
              </a:solidFill>
              <a:latin typeface="IrisUPC" pitchFamily="34" charset="-34"/>
              <a:ea typeface="微软雅黑" pitchFamily="34" charset="-122"/>
              <a:cs typeface="+mj-cs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  <a:defRPr/>
            </a:pPr>
            <a:r>
              <a:rPr lang="en-US" altLang="zh-CN" sz="4000" dirty="0" smtClean="0">
                <a:ln w="11430"/>
                <a:solidFill>
                  <a:srgbClr val="002060"/>
                </a:solidFill>
                <a:latin typeface="IrisUPC" pitchFamily="34" charset="-34"/>
                <a:ea typeface="微软雅黑" pitchFamily="34" charset="-122"/>
                <a:cs typeface="+mj-cs"/>
              </a:rPr>
              <a:t>CIA Process</a:t>
            </a:r>
            <a:endParaRPr lang="th-TH" altLang="zh-CN" sz="4000" dirty="0" smtClean="0">
              <a:ln w="11430"/>
              <a:solidFill>
                <a:srgbClr val="002060"/>
              </a:solidFill>
              <a:latin typeface="IrisUPC" pitchFamily="34" charset="-34"/>
              <a:ea typeface="微软雅黑" pitchFamily="34" charset="-122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h-TH" altLang="zh-CN" sz="2400" dirty="0" smtClean="0">
                <a:ln w="11430"/>
                <a:solidFill>
                  <a:srgbClr val="002060"/>
                </a:solidFill>
                <a:latin typeface="IrisUPC" pitchFamily="34" charset="-34"/>
                <a:ea typeface="微软雅黑" pitchFamily="34" charset="-122"/>
                <a:cs typeface="+mj-cs"/>
              </a:rPr>
              <a:t>วิเคราะห์ความสัมพันธ์ข้อมูล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h-TH" altLang="zh-CN" sz="2400" dirty="0" smtClean="0">
                <a:ln w="11430"/>
                <a:solidFill>
                  <a:srgbClr val="002060"/>
                </a:solidFill>
                <a:latin typeface="IrisUPC" pitchFamily="34" charset="-34"/>
                <a:ea typeface="微软雅黑" pitchFamily="34" charset="-122"/>
                <a:cs typeface="+mj-cs"/>
              </a:rPr>
              <a:t>วิเคราะห์ด้านการพัฒนา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h-TH" altLang="zh-CN" sz="2400" dirty="0" smtClean="0">
                <a:ln w="11430"/>
                <a:solidFill>
                  <a:srgbClr val="002060"/>
                </a:solidFill>
                <a:latin typeface="IrisUPC" pitchFamily="34" charset="-34"/>
                <a:ea typeface="微软雅黑" pitchFamily="34" charset="-122"/>
                <a:cs typeface="+mj-cs"/>
              </a:rPr>
              <a:t>พัฒนาโปรแกรม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h-TH" altLang="zh-CN" sz="2400" dirty="0" smtClean="0">
                <a:ln w="11430"/>
                <a:solidFill>
                  <a:srgbClr val="002060"/>
                </a:solidFill>
                <a:latin typeface="IrisUPC" pitchFamily="34" charset="-34"/>
                <a:ea typeface="微软雅黑" pitchFamily="34" charset="-122"/>
                <a:cs typeface="+mj-cs"/>
              </a:rPr>
              <a:t>แสดงผลโครงการ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h-TH" altLang="zh-CN" sz="2400" dirty="0" smtClean="0">
                <a:ln w="11430"/>
                <a:solidFill>
                  <a:srgbClr val="002060"/>
                </a:solidFill>
                <a:latin typeface="IrisUPC" pitchFamily="34" charset="-34"/>
                <a:ea typeface="微软雅黑" pitchFamily="34" charset="-122"/>
                <a:cs typeface="+mj-cs"/>
              </a:rPr>
              <a:t>จัดทำคู่มือและใช้ประโยชน์</a:t>
            </a:r>
          </a:p>
          <a:p>
            <a:pPr algn="ctr">
              <a:defRPr/>
            </a:pPr>
            <a:endParaRPr lang="zh-CN" altLang="en-US" sz="4000" b="1" dirty="0">
              <a:ln w="11430"/>
              <a:solidFill>
                <a:srgbClr val="002060"/>
              </a:solidFill>
              <a:latin typeface="IrisUPC" pitchFamily="34" charset="-34"/>
              <a:ea typeface="微软雅黑" pitchFamily="34" charset="-122"/>
              <a:cs typeface="+mj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3772" y="130360"/>
            <a:ext cx="2090058" cy="47946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Step for </a:t>
            </a:r>
            <a:r>
              <a:rPr lang="en-US" sz="2000" b="1" dirty="0" err="1" smtClean="0">
                <a:solidFill>
                  <a:schemeClr val="bg1"/>
                </a:solidFill>
              </a:rPr>
              <a:t>cia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16" name="สี่เหลี่ยมผืนผ้ามุมมน 7"/>
          <p:cNvSpPr/>
          <p:nvPr/>
        </p:nvSpPr>
        <p:spPr>
          <a:xfrm>
            <a:off x="4764952" y="693968"/>
            <a:ext cx="1697355" cy="1300467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17" name="สี่เหลี่ยมผืนผ้ามุมมน 7"/>
          <p:cNvSpPr/>
          <p:nvPr/>
        </p:nvSpPr>
        <p:spPr>
          <a:xfrm>
            <a:off x="6603551" y="693967"/>
            <a:ext cx="1760096" cy="1300467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18" name="สี่เหลี่ยมผืนผ้ามุมมน 7"/>
          <p:cNvSpPr/>
          <p:nvPr/>
        </p:nvSpPr>
        <p:spPr>
          <a:xfrm>
            <a:off x="8445956" y="693967"/>
            <a:ext cx="1757361" cy="1300467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19" name="สี่เหลี่ยมผืนผ้ามุมมน 7"/>
          <p:cNvSpPr/>
          <p:nvPr/>
        </p:nvSpPr>
        <p:spPr>
          <a:xfrm>
            <a:off x="10298344" y="693967"/>
            <a:ext cx="1752335" cy="1300467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grpSp>
        <p:nvGrpSpPr>
          <p:cNvPr id="22" name="Group 21"/>
          <p:cNvGrpSpPr/>
          <p:nvPr/>
        </p:nvGrpSpPr>
        <p:grpSpPr>
          <a:xfrm>
            <a:off x="2869581" y="679711"/>
            <a:ext cx="9173035" cy="2045581"/>
            <a:chOff x="2866858" y="1049652"/>
            <a:chExt cx="9173035" cy="2045581"/>
          </a:xfrm>
        </p:grpSpPr>
        <p:sp>
          <p:nvSpPr>
            <p:cNvPr id="15" name="สี่เหลี่ยมผืนผ้ามุมมน 7"/>
            <p:cNvSpPr/>
            <p:nvPr/>
          </p:nvSpPr>
          <p:spPr>
            <a:xfrm>
              <a:off x="2949731" y="1063909"/>
              <a:ext cx="1697355" cy="1300467"/>
            </a:xfrm>
            <a:prstGeom prst="round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66858" y="1091204"/>
              <a:ext cx="186396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600" b="1">
                  <a:solidFill>
                    <a:schemeClr val="bg1"/>
                  </a:solidFill>
                  <a:latin typeface="IrisUPC" pitchFamily="34" charset="-34"/>
                  <a:cs typeface="+mj-cs"/>
                </a:defRPr>
              </a:lvl1pPr>
            </a:lstStyle>
            <a:p>
              <a:r>
                <a:rPr lang="en-US" dirty="0"/>
                <a:t>Factor Analysis</a:t>
              </a:r>
            </a:p>
            <a:p>
              <a:r>
                <a:rPr lang="th-TH" sz="2400" dirty="0"/>
                <a:t>วิเคราะห์ความสัมพันธ์</a:t>
              </a:r>
            </a:p>
            <a:p>
              <a:r>
                <a:rPr lang="th-TH" sz="2400" dirty="0"/>
                <a:t>ของข้อมูล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90528" y="1063908"/>
              <a:ext cx="179153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solidFill>
                    <a:schemeClr val="bg1"/>
                  </a:solidFill>
                  <a:latin typeface="IrisUPC" pitchFamily="34" charset="-34"/>
                  <a:cs typeface="+mj-cs"/>
                </a:rPr>
                <a:t>Analysis</a:t>
              </a:r>
            </a:p>
            <a:p>
              <a:pPr algn="ctr"/>
              <a:r>
                <a:rPr lang="th-TH" sz="2200" b="1" dirty="0" smtClean="0">
                  <a:solidFill>
                    <a:schemeClr val="bg1"/>
                  </a:solidFill>
                  <a:latin typeface="IrisUPC" pitchFamily="34" charset="-34"/>
                  <a:cs typeface="+mj-cs"/>
                </a:rPr>
                <a:t>วิเคราะห์ด้านการพัฒนาคุณภาพชีวิต</a:t>
              </a:r>
              <a:endParaRPr lang="th-TH" sz="2200" b="1" dirty="0">
                <a:solidFill>
                  <a:schemeClr val="bg1"/>
                </a:solidFill>
                <a:latin typeface="IrisUPC" pitchFamily="34" charset="-34"/>
                <a:cs typeface="+mj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87682" y="1063908"/>
              <a:ext cx="200939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solidFill>
                    <a:schemeClr val="bg1"/>
                  </a:solidFill>
                  <a:latin typeface="IrisUPC" pitchFamily="34" charset="-34"/>
                  <a:cs typeface="+mj-cs"/>
                </a:rPr>
                <a:t>CIA Development</a:t>
              </a:r>
            </a:p>
            <a:p>
              <a:pPr algn="ctr"/>
              <a:r>
                <a:rPr lang="th-TH" sz="2600" b="1" dirty="0" smtClean="0">
                  <a:solidFill>
                    <a:schemeClr val="bg1"/>
                  </a:solidFill>
                  <a:latin typeface="IrisUPC" pitchFamily="34" charset="-34"/>
                  <a:cs typeface="+mj-cs"/>
                </a:rPr>
                <a:t>การพัฒพาโปรแกรม</a:t>
              </a:r>
              <a:endParaRPr lang="th-TH" sz="2600" b="1" dirty="0">
                <a:solidFill>
                  <a:schemeClr val="bg1"/>
                </a:solidFill>
                <a:latin typeface="IrisUPC" pitchFamily="34" charset="-34"/>
                <a:cs typeface="+mj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39409" y="1063908"/>
              <a:ext cx="179153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solidFill>
                    <a:schemeClr val="bg1"/>
                  </a:solidFill>
                  <a:latin typeface="IrisUPC" pitchFamily="34" charset="-34"/>
                  <a:cs typeface="+mj-cs"/>
                </a:rPr>
                <a:t>Project </a:t>
              </a:r>
              <a:r>
                <a:rPr lang="en-US" sz="2600" b="1" dirty="0">
                  <a:solidFill>
                    <a:schemeClr val="bg1"/>
                  </a:solidFill>
                  <a:latin typeface="IrisUPC" pitchFamily="34" charset="-34"/>
                  <a:cs typeface="+mj-cs"/>
                </a:rPr>
                <a:t>Portfolio</a:t>
              </a:r>
            </a:p>
            <a:p>
              <a:pPr algn="ctr"/>
              <a:r>
                <a:rPr lang="th-TH" sz="2200" b="1" dirty="0">
                  <a:solidFill>
                    <a:schemeClr val="bg1"/>
                  </a:solidFill>
                  <a:latin typeface="IrisUPC" pitchFamily="34" charset="-34"/>
                  <a:cs typeface="+mj-cs"/>
                </a:rPr>
                <a:t>แสดงผลโครงการเพื่อพัฒนาคุณภาพชีวิต</a:t>
              </a:r>
            </a:p>
            <a:p>
              <a:pPr algn="ctr"/>
              <a:endParaRPr lang="th-TH" sz="2800" b="1" dirty="0">
                <a:solidFill>
                  <a:schemeClr val="bg1"/>
                </a:solidFill>
                <a:latin typeface="IrisUPC" pitchFamily="34" charset="-34"/>
                <a:cs typeface="+mj-cs"/>
              </a:endParaRPr>
            </a:p>
            <a:p>
              <a:pPr algn="ctr"/>
              <a:endParaRPr lang="th-TH" sz="2800" b="1" dirty="0">
                <a:solidFill>
                  <a:schemeClr val="bg1"/>
                </a:solidFill>
                <a:latin typeface="IrisUPC" pitchFamily="34" charset="-34"/>
                <a:cs typeface="+mj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8357" y="1049652"/>
              <a:ext cx="179153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solidFill>
                    <a:schemeClr val="bg1"/>
                  </a:solidFill>
                  <a:latin typeface="IrisUPC" pitchFamily="34" charset="-34"/>
                  <a:cs typeface="IrisUPC" pitchFamily="34" charset="-34"/>
                </a:rPr>
                <a:t>Manual</a:t>
              </a:r>
            </a:p>
            <a:p>
              <a:pPr algn="ctr"/>
              <a:r>
                <a:rPr lang="th-TH" sz="2000" b="1" dirty="0" smtClean="0">
                  <a:solidFill>
                    <a:schemeClr val="bg1"/>
                  </a:solidFill>
                  <a:latin typeface="IrisUPC" pitchFamily="34" charset="-34"/>
                  <a:cs typeface="IrisUPC" pitchFamily="34" charset="-34"/>
                </a:rPr>
                <a:t>จัดทำคู่มือและการใช้ประโยชน์</a:t>
              </a:r>
              <a:endParaRPr lang="th-TH" sz="2000" b="1" dirty="0">
                <a:solidFill>
                  <a:schemeClr val="bg1"/>
                </a:solidFill>
                <a:latin typeface="IrisUPC" pitchFamily="34" charset="-34"/>
                <a:cs typeface="IrisUPC" pitchFamily="34" charset="-34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950838" y="2079477"/>
            <a:ext cx="1785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IrisUPC" pitchFamily="34" charset="-34"/>
                <a:cs typeface="+mj-cs"/>
              </a:rPr>
              <a:t>1. จปฐ.</a:t>
            </a:r>
          </a:p>
          <a:p>
            <a:pPr algn="thaiDist"/>
            <a:r>
              <a:rPr lang="th-TH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IrisUPC" pitchFamily="34" charset="-34"/>
                <a:cs typeface="+mj-cs"/>
              </a:rPr>
              <a:t>2. กชช.2ค</a:t>
            </a:r>
          </a:p>
          <a:p>
            <a:pPr algn="thaiDist"/>
            <a:r>
              <a:rPr lang="th-TH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IrisUPC" pitchFamily="34" charset="-34"/>
                <a:cs typeface="+mj-cs"/>
              </a:rPr>
              <a:t>3. ศศพ.</a:t>
            </a:r>
          </a:p>
          <a:p>
            <a:pPr algn="thaiDist"/>
            <a:r>
              <a:rPr lang="th-TH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IrisUPC" pitchFamily="34" charset="-34"/>
                <a:cs typeface="+mj-cs"/>
              </a:rPr>
              <a:t>4. ทุนชุมชน</a:t>
            </a:r>
          </a:p>
          <a:p>
            <a:pPr algn="thaiDist"/>
            <a:r>
              <a:rPr lang="th-TH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IrisUPC" pitchFamily="34" charset="-34"/>
                <a:cs typeface="+mj-cs"/>
              </a:rPr>
              <a:t>5. อื่น ๆ (กิจกรรมพัฒนา)</a:t>
            </a:r>
            <a:endParaRPr lang="th-TH" sz="2000" dirty="0">
              <a:solidFill>
                <a:schemeClr val="tx2">
                  <a:lumMod val="75000"/>
                  <a:lumOff val="25000"/>
                </a:schemeClr>
              </a:solidFill>
              <a:latin typeface="IrisUPC" pitchFamily="34" charset="-34"/>
              <a:cs typeface="+mj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931381" y="3838957"/>
            <a:ext cx="9396536" cy="2520281"/>
            <a:chOff x="1530082" y="4149080"/>
            <a:chExt cx="9396536" cy="2520281"/>
          </a:xfrm>
        </p:grpSpPr>
        <p:grpSp>
          <p:nvGrpSpPr>
            <p:cNvPr id="28" name="กลุ่ม 129"/>
            <p:cNvGrpSpPr/>
            <p:nvPr/>
          </p:nvGrpSpPr>
          <p:grpSpPr>
            <a:xfrm>
              <a:off x="2108264" y="4384412"/>
              <a:ext cx="8136905" cy="2068924"/>
              <a:chOff x="1676570" y="4914120"/>
              <a:chExt cx="5546258" cy="1431372"/>
            </a:xfrm>
          </p:grpSpPr>
          <p:sp>
            <p:nvSpPr>
              <p:cNvPr id="68" name="AutoShape 7"/>
              <p:cNvSpPr>
                <a:spLocks noChangeArrowheads="1"/>
              </p:cNvSpPr>
              <p:nvPr/>
            </p:nvSpPr>
            <p:spPr bwMode="auto">
              <a:xfrm flipV="1">
                <a:off x="1676570" y="4974755"/>
                <a:ext cx="5546258" cy="1370737"/>
              </a:xfrm>
              <a:custGeom>
                <a:avLst/>
                <a:gdLst>
                  <a:gd name="G0" fmla="+- 9314 0 0"/>
                  <a:gd name="G1" fmla="+- 11347535 0 0"/>
                  <a:gd name="G2" fmla="+- 0 0 11347535"/>
                  <a:gd name="T0" fmla="*/ 0 256 1"/>
                  <a:gd name="T1" fmla="*/ 180 256 1"/>
                  <a:gd name="G3" fmla="+- 11347535 T0 T1"/>
                  <a:gd name="T2" fmla="*/ 0 256 1"/>
                  <a:gd name="T3" fmla="*/ 90 256 1"/>
                  <a:gd name="G4" fmla="+- 11347535 T2 T3"/>
                  <a:gd name="G5" fmla="*/ G4 2 1"/>
                  <a:gd name="T4" fmla="*/ 90 256 1"/>
                  <a:gd name="T5" fmla="*/ 0 256 1"/>
                  <a:gd name="G6" fmla="+- 11347535 T4 T5"/>
                  <a:gd name="G7" fmla="*/ G6 2 1"/>
                  <a:gd name="G8" fmla="abs 11347535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314"/>
                  <a:gd name="G18" fmla="*/ 9314 1 2"/>
                  <a:gd name="G19" fmla="+- G18 5400 0"/>
                  <a:gd name="G20" fmla="cos G19 11347535"/>
                  <a:gd name="G21" fmla="sin G19 11347535"/>
                  <a:gd name="G22" fmla="+- G20 10800 0"/>
                  <a:gd name="G23" fmla="+- G21 10800 0"/>
                  <a:gd name="G24" fmla="+- 10800 0 G20"/>
                  <a:gd name="G25" fmla="+- 9314 10800 0"/>
                  <a:gd name="G26" fmla="?: G9 G17 G25"/>
                  <a:gd name="G27" fmla="?: G9 0 21600"/>
                  <a:gd name="G28" fmla="cos 10800 11347535"/>
                  <a:gd name="G29" fmla="sin 10800 11347535"/>
                  <a:gd name="G30" fmla="sin 9314 11347535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347535 G34 0"/>
                  <a:gd name="G36" fmla="?: G6 G35 G31"/>
                  <a:gd name="G37" fmla="+- 21600 0 G36"/>
                  <a:gd name="G38" fmla="?: G4 0 G33"/>
                  <a:gd name="G39" fmla="?: 11347535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814 w 21600"/>
                  <a:gd name="T15" fmla="*/ 11999 h 21600"/>
                  <a:gd name="T16" fmla="*/ 10800 w 21600"/>
                  <a:gd name="T17" fmla="*/ 1486 h 21600"/>
                  <a:gd name="T18" fmla="*/ 20786 w 21600"/>
                  <a:gd name="T19" fmla="*/ 11999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552" y="11910"/>
                    </a:moveTo>
                    <a:cubicBezTo>
                      <a:pt x="1508" y="11542"/>
                      <a:pt x="1486" y="11171"/>
                      <a:pt x="1486" y="10800"/>
                    </a:cubicBezTo>
                    <a:cubicBezTo>
                      <a:pt x="1486" y="5656"/>
                      <a:pt x="5656" y="1486"/>
                      <a:pt x="10800" y="1486"/>
                    </a:cubicBezTo>
                    <a:cubicBezTo>
                      <a:pt x="15943" y="1486"/>
                      <a:pt x="20114" y="5656"/>
                      <a:pt x="20114" y="10800"/>
                    </a:cubicBezTo>
                    <a:cubicBezTo>
                      <a:pt x="20114" y="11171"/>
                      <a:pt x="20091" y="11542"/>
                      <a:pt x="20047" y="11910"/>
                    </a:cubicBezTo>
                    <a:lnTo>
                      <a:pt x="21522" y="12088"/>
                    </a:lnTo>
                    <a:cubicBezTo>
                      <a:pt x="21574" y="11660"/>
                      <a:pt x="21600" y="11230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1230"/>
                      <a:pt x="25" y="11660"/>
                      <a:pt x="77" y="120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99C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 sz="3200" b="1"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69" name="AutoShape 8"/>
              <p:cNvSpPr>
                <a:spLocks noChangeArrowheads="1"/>
              </p:cNvSpPr>
              <p:nvPr/>
            </p:nvSpPr>
            <p:spPr bwMode="auto">
              <a:xfrm flipV="1">
                <a:off x="1676570" y="4914120"/>
                <a:ext cx="5546258" cy="1370738"/>
              </a:xfrm>
              <a:custGeom>
                <a:avLst/>
                <a:gdLst>
                  <a:gd name="G0" fmla="+- 9314 0 0"/>
                  <a:gd name="G1" fmla="+- 11347535 0 0"/>
                  <a:gd name="G2" fmla="+- 0 0 11347535"/>
                  <a:gd name="T0" fmla="*/ 0 256 1"/>
                  <a:gd name="T1" fmla="*/ 180 256 1"/>
                  <a:gd name="G3" fmla="+- 11347535 T0 T1"/>
                  <a:gd name="T2" fmla="*/ 0 256 1"/>
                  <a:gd name="T3" fmla="*/ 90 256 1"/>
                  <a:gd name="G4" fmla="+- 11347535 T2 T3"/>
                  <a:gd name="G5" fmla="*/ G4 2 1"/>
                  <a:gd name="T4" fmla="*/ 90 256 1"/>
                  <a:gd name="T5" fmla="*/ 0 256 1"/>
                  <a:gd name="G6" fmla="+- 11347535 T4 T5"/>
                  <a:gd name="G7" fmla="*/ G6 2 1"/>
                  <a:gd name="G8" fmla="abs 11347535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314"/>
                  <a:gd name="G18" fmla="*/ 9314 1 2"/>
                  <a:gd name="G19" fmla="+- G18 5400 0"/>
                  <a:gd name="G20" fmla="cos G19 11347535"/>
                  <a:gd name="G21" fmla="sin G19 11347535"/>
                  <a:gd name="G22" fmla="+- G20 10800 0"/>
                  <a:gd name="G23" fmla="+- G21 10800 0"/>
                  <a:gd name="G24" fmla="+- 10800 0 G20"/>
                  <a:gd name="G25" fmla="+- 9314 10800 0"/>
                  <a:gd name="G26" fmla="?: G9 G17 G25"/>
                  <a:gd name="G27" fmla="?: G9 0 21600"/>
                  <a:gd name="G28" fmla="cos 10800 11347535"/>
                  <a:gd name="G29" fmla="sin 10800 11347535"/>
                  <a:gd name="G30" fmla="sin 9314 11347535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347535 G34 0"/>
                  <a:gd name="G36" fmla="?: G6 G35 G31"/>
                  <a:gd name="G37" fmla="+- 21600 0 G36"/>
                  <a:gd name="G38" fmla="?: G4 0 G33"/>
                  <a:gd name="G39" fmla="?: 11347535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814 w 21600"/>
                  <a:gd name="T15" fmla="*/ 11999 h 21600"/>
                  <a:gd name="T16" fmla="*/ 10800 w 21600"/>
                  <a:gd name="T17" fmla="*/ 1486 h 21600"/>
                  <a:gd name="T18" fmla="*/ 20786 w 21600"/>
                  <a:gd name="T19" fmla="*/ 11999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552" y="11910"/>
                    </a:moveTo>
                    <a:cubicBezTo>
                      <a:pt x="1508" y="11542"/>
                      <a:pt x="1486" y="11171"/>
                      <a:pt x="1486" y="10800"/>
                    </a:cubicBezTo>
                    <a:cubicBezTo>
                      <a:pt x="1486" y="5656"/>
                      <a:pt x="5656" y="1486"/>
                      <a:pt x="10800" y="1486"/>
                    </a:cubicBezTo>
                    <a:cubicBezTo>
                      <a:pt x="15943" y="1486"/>
                      <a:pt x="20114" y="5656"/>
                      <a:pt x="20114" y="10800"/>
                    </a:cubicBezTo>
                    <a:cubicBezTo>
                      <a:pt x="20114" y="11171"/>
                      <a:pt x="20091" y="11542"/>
                      <a:pt x="20047" y="11910"/>
                    </a:cubicBezTo>
                    <a:lnTo>
                      <a:pt x="21522" y="12088"/>
                    </a:lnTo>
                    <a:cubicBezTo>
                      <a:pt x="21574" y="11660"/>
                      <a:pt x="21600" y="11230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1230"/>
                      <a:pt x="25" y="11660"/>
                      <a:pt x="77" y="120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ECFF"/>
                  </a:gs>
                  <a:gs pos="100000">
                    <a:srgbClr val="0099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93B8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zh-CN" altLang="en-US" sz="4000" b="1">
                  <a:latin typeface="IrisUPC" pitchFamily="34" charset="-34"/>
                  <a:cs typeface="IrisUPC" pitchFamily="34" charset="-34"/>
                </a:endParaRPr>
              </a:p>
            </p:txBody>
          </p:sp>
        </p:grpSp>
        <p:grpSp>
          <p:nvGrpSpPr>
            <p:cNvPr id="29" name="กลุ่ม 125"/>
            <p:cNvGrpSpPr/>
            <p:nvPr/>
          </p:nvGrpSpPr>
          <p:grpSpPr>
            <a:xfrm>
              <a:off x="2822796" y="5661248"/>
              <a:ext cx="2017537" cy="658034"/>
              <a:chOff x="6097567" y="4810575"/>
              <a:chExt cx="2017537" cy="658034"/>
            </a:xfrm>
          </p:grpSpPr>
          <p:sp>
            <p:nvSpPr>
              <p:cNvPr id="66" name="Oval 10"/>
              <p:cNvSpPr>
                <a:spLocks noChangeArrowheads="1"/>
              </p:cNvSpPr>
              <p:nvPr/>
            </p:nvSpPr>
            <p:spPr bwMode="auto">
              <a:xfrm>
                <a:off x="6097567" y="4810575"/>
                <a:ext cx="2017537" cy="658034"/>
              </a:xfrm>
              <a:prstGeom prst="ellipse">
                <a:avLst/>
              </a:prstGeom>
              <a:gradFill rotWithShape="0">
                <a:gsLst>
                  <a:gs pos="0">
                    <a:srgbClr val="9A45C9"/>
                  </a:gs>
                  <a:gs pos="100000">
                    <a:srgbClr val="B97EDA"/>
                  </a:gs>
                </a:gsLst>
                <a:lin ang="5400000" scaled="1"/>
              </a:gradFill>
              <a:ln w="12700" algn="ctr">
                <a:round/>
                <a:headEnd/>
                <a:tailEnd/>
              </a:ln>
              <a:effectLst/>
              <a:scene3d>
                <a:camera prst="legacyPerspectiveBottom"/>
                <a:lightRig rig="legacyFlat4" dir="b"/>
              </a:scene3d>
              <a:sp3d extrusionH="1243000" prstMaterial="legacyMatte">
                <a:bevelT w="13500" h="13500" prst="angle"/>
                <a:bevelB w="13500" h="13500" prst="angle"/>
                <a:extrusionClr>
                  <a:srgbClr val="9A45C9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>
                <a:flatTx/>
              </a:bodyPr>
              <a:lstStyle/>
              <a:p>
                <a:endParaRPr lang="th-TH" sz="3200" b="1"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67" name="Oval 16"/>
              <p:cNvSpPr>
                <a:spLocks noChangeArrowheads="1"/>
              </p:cNvSpPr>
              <p:nvPr/>
            </p:nvSpPr>
            <p:spPr bwMode="auto">
              <a:xfrm flipV="1">
                <a:off x="6182391" y="4858377"/>
                <a:ext cx="1861793" cy="55889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99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ko-KR" altLang="en-US" sz="2400" b="1" dirty="0">
                  <a:solidFill>
                    <a:srgbClr val="000066"/>
                  </a:solidFill>
                  <a:latin typeface="IrisUPC" pitchFamily="34" charset="-34"/>
                  <a:ea typeface="HY헤드라인M" pitchFamily="18" charset="-127"/>
                  <a:cs typeface="IrisUPC" pitchFamily="34" charset="-34"/>
                </a:endParaRPr>
              </a:p>
            </p:txBody>
          </p:sp>
        </p:grpSp>
        <p:grpSp>
          <p:nvGrpSpPr>
            <p:cNvPr id="30" name="กลุ่ม 128"/>
            <p:cNvGrpSpPr/>
            <p:nvPr/>
          </p:nvGrpSpPr>
          <p:grpSpPr>
            <a:xfrm>
              <a:off x="1559496" y="4509120"/>
              <a:ext cx="1841350" cy="658034"/>
              <a:chOff x="900656" y="4845518"/>
              <a:chExt cx="1841350" cy="658034"/>
            </a:xfrm>
          </p:grpSpPr>
          <p:sp>
            <p:nvSpPr>
              <p:cNvPr id="64" name="Oval 9"/>
              <p:cNvSpPr>
                <a:spLocks noChangeArrowheads="1"/>
              </p:cNvSpPr>
              <p:nvPr/>
            </p:nvSpPr>
            <p:spPr bwMode="auto">
              <a:xfrm>
                <a:off x="900656" y="4845518"/>
                <a:ext cx="1841350" cy="658034"/>
              </a:xfrm>
              <a:prstGeom prst="ellipse">
                <a:avLst/>
              </a:prstGeom>
              <a:gradFill rotWithShape="0">
                <a:gsLst>
                  <a:gs pos="0">
                    <a:srgbClr val="0099CC"/>
                  </a:gs>
                  <a:gs pos="100000">
                    <a:srgbClr val="4EB8DC"/>
                  </a:gs>
                </a:gsLst>
                <a:lin ang="5400000" scaled="1"/>
              </a:gradFill>
              <a:ln w="12700" algn="ctr">
                <a:round/>
                <a:headEnd/>
                <a:tailEnd/>
              </a:ln>
              <a:effectLst/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99FF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>
                <a:flatTx/>
              </a:bodyPr>
              <a:lstStyle/>
              <a:p>
                <a:endParaRPr lang="th-TH" sz="3200" b="1"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65" name="Oval 17"/>
              <p:cNvSpPr>
                <a:spLocks noChangeArrowheads="1"/>
              </p:cNvSpPr>
              <p:nvPr/>
            </p:nvSpPr>
            <p:spPr bwMode="auto">
              <a:xfrm flipV="1">
                <a:off x="958657" y="4881065"/>
                <a:ext cx="1687430" cy="59839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28D8E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ko-KR" altLang="en-US" sz="2800" b="1" dirty="0">
                  <a:solidFill>
                    <a:srgbClr val="000066"/>
                  </a:solidFill>
                  <a:latin typeface="IrisUPC" pitchFamily="34" charset="-34"/>
                  <a:ea typeface="HY헤드라인M" pitchFamily="18" charset="-127"/>
                  <a:cs typeface="IrisUPC" pitchFamily="34" charset="-34"/>
                </a:endParaRPr>
              </a:p>
            </p:txBody>
          </p:sp>
        </p:grpSp>
        <p:grpSp>
          <p:nvGrpSpPr>
            <p:cNvPr id="31" name="กลุ่ม 126"/>
            <p:cNvGrpSpPr/>
            <p:nvPr/>
          </p:nvGrpSpPr>
          <p:grpSpPr>
            <a:xfrm>
              <a:off x="5107692" y="5878130"/>
              <a:ext cx="2093139" cy="791231"/>
              <a:chOff x="4717754" y="5933149"/>
              <a:chExt cx="2524634" cy="791231"/>
            </a:xfrm>
          </p:grpSpPr>
          <p:sp>
            <p:nvSpPr>
              <p:cNvPr id="62" name="Oval 11"/>
              <p:cNvSpPr>
                <a:spLocks noChangeArrowheads="1"/>
              </p:cNvSpPr>
              <p:nvPr/>
            </p:nvSpPr>
            <p:spPr bwMode="auto">
              <a:xfrm>
                <a:off x="4717754" y="5933149"/>
                <a:ext cx="2524634" cy="791231"/>
              </a:xfrm>
              <a:prstGeom prst="ellipse">
                <a:avLst/>
              </a:prstGeom>
              <a:gradFill rotWithShape="0">
                <a:gsLst>
                  <a:gs pos="0">
                    <a:srgbClr val="0C4EB0"/>
                  </a:gs>
                  <a:gs pos="100000">
                    <a:srgbClr val="0C4EB0">
                      <a:gamma/>
                      <a:tint val="69412"/>
                      <a:invGamma/>
                    </a:srgbClr>
                  </a:gs>
                </a:gsLst>
                <a:lin ang="5400000" scaled="1"/>
              </a:gradFill>
              <a:ln w="12700" algn="ctr">
                <a:round/>
                <a:headEnd/>
                <a:tailEnd/>
              </a:ln>
              <a:effectLst/>
              <a:scene3d>
                <a:camera prst="legacyPerspectiveBottom"/>
                <a:lightRig rig="legacyFlat4" dir="b"/>
              </a:scene3d>
              <a:sp3d extrusionH="1243000" prstMaterial="legacyMatte">
                <a:bevelT w="13500" h="13500" prst="angle"/>
                <a:bevelB w="13500" h="13500" prst="angle"/>
                <a:extrusionClr>
                  <a:srgbClr val="0C4EB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>
                <a:flatTx/>
              </a:bodyPr>
              <a:lstStyle/>
              <a:p>
                <a:endParaRPr lang="th-TH" sz="3200" b="1"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63" name="Oval 15"/>
              <p:cNvSpPr>
                <a:spLocks noChangeArrowheads="1"/>
              </p:cNvSpPr>
              <p:nvPr/>
            </p:nvSpPr>
            <p:spPr bwMode="auto">
              <a:xfrm flipV="1">
                <a:off x="4876047" y="5992040"/>
                <a:ext cx="2177971" cy="712704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4694DA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th-TH" sz="2400" b="1" dirty="0">
                  <a:latin typeface="IrisUPC" pitchFamily="34" charset="-34"/>
                  <a:cs typeface="IrisUPC" pitchFamily="34" charset="-34"/>
                </a:endParaRPr>
              </a:p>
            </p:txBody>
          </p:sp>
        </p:grpSp>
        <p:grpSp>
          <p:nvGrpSpPr>
            <p:cNvPr id="32" name="กลุ่ม 130"/>
            <p:cNvGrpSpPr/>
            <p:nvPr/>
          </p:nvGrpSpPr>
          <p:grpSpPr>
            <a:xfrm>
              <a:off x="8863162" y="4509120"/>
              <a:ext cx="1841350" cy="658034"/>
              <a:chOff x="900656" y="4845518"/>
              <a:chExt cx="1841350" cy="658034"/>
            </a:xfrm>
          </p:grpSpPr>
          <p:sp>
            <p:nvSpPr>
              <p:cNvPr id="60" name="Oval 9"/>
              <p:cNvSpPr>
                <a:spLocks noChangeArrowheads="1"/>
              </p:cNvSpPr>
              <p:nvPr/>
            </p:nvSpPr>
            <p:spPr bwMode="auto">
              <a:xfrm>
                <a:off x="900656" y="4845518"/>
                <a:ext cx="1841350" cy="658034"/>
              </a:xfrm>
              <a:prstGeom prst="ellipse">
                <a:avLst/>
              </a:prstGeom>
              <a:gradFill rotWithShape="0">
                <a:gsLst>
                  <a:gs pos="0">
                    <a:srgbClr val="0099CC"/>
                  </a:gs>
                  <a:gs pos="100000">
                    <a:srgbClr val="4EB8DC"/>
                  </a:gs>
                </a:gsLst>
                <a:lin ang="5400000" scaled="1"/>
              </a:gradFill>
              <a:ln w="12700" algn="ctr">
                <a:round/>
                <a:headEnd/>
                <a:tailEnd/>
              </a:ln>
              <a:effectLst/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99FF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>
                <a:flatTx/>
              </a:bodyPr>
              <a:lstStyle/>
              <a:p>
                <a:endParaRPr lang="th-TH" sz="3200" b="1"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61" name="Oval 17"/>
              <p:cNvSpPr>
                <a:spLocks noChangeArrowheads="1"/>
              </p:cNvSpPr>
              <p:nvPr/>
            </p:nvSpPr>
            <p:spPr bwMode="auto">
              <a:xfrm flipV="1">
                <a:off x="958657" y="4881065"/>
                <a:ext cx="1687430" cy="59839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28D8E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ko-KR" altLang="en-US" sz="2800" b="1" dirty="0">
                  <a:solidFill>
                    <a:srgbClr val="000066"/>
                  </a:solidFill>
                  <a:latin typeface="IrisUPC" pitchFamily="34" charset="-34"/>
                  <a:ea typeface="HY헤드라인M" pitchFamily="18" charset="-127"/>
                  <a:cs typeface="IrisUPC" pitchFamily="34" charset="-34"/>
                </a:endParaRPr>
              </a:p>
            </p:txBody>
          </p:sp>
        </p:grpSp>
        <p:grpSp>
          <p:nvGrpSpPr>
            <p:cNvPr id="33" name="กลุ่ม 133"/>
            <p:cNvGrpSpPr/>
            <p:nvPr/>
          </p:nvGrpSpPr>
          <p:grpSpPr>
            <a:xfrm>
              <a:off x="7318824" y="5739060"/>
              <a:ext cx="2017537" cy="658034"/>
              <a:chOff x="6097567" y="4810575"/>
              <a:chExt cx="2017537" cy="658034"/>
            </a:xfrm>
          </p:grpSpPr>
          <p:sp>
            <p:nvSpPr>
              <p:cNvPr id="58" name="Oval 10"/>
              <p:cNvSpPr>
                <a:spLocks noChangeArrowheads="1"/>
              </p:cNvSpPr>
              <p:nvPr/>
            </p:nvSpPr>
            <p:spPr bwMode="auto">
              <a:xfrm>
                <a:off x="6097567" y="4810575"/>
                <a:ext cx="2017537" cy="658034"/>
              </a:xfrm>
              <a:prstGeom prst="ellipse">
                <a:avLst/>
              </a:prstGeom>
              <a:gradFill rotWithShape="0">
                <a:gsLst>
                  <a:gs pos="0">
                    <a:srgbClr val="9A45C9"/>
                  </a:gs>
                  <a:gs pos="100000">
                    <a:srgbClr val="B97EDA"/>
                  </a:gs>
                </a:gsLst>
                <a:lin ang="5400000" scaled="1"/>
              </a:gradFill>
              <a:ln w="12700" algn="ctr">
                <a:round/>
                <a:headEnd/>
                <a:tailEnd/>
              </a:ln>
              <a:effectLst/>
              <a:scene3d>
                <a:camera prst="legacyPerspectiveBottom"/>
                <a:lightRig rig="legacyFlat4" dir="b"/>
              </a:scene3d>
              <a:sp3d extrusionH="1243000" prstMaterial="legacyMatte">
                <a:bevelT w="13500" h="13500" prst="angle"/>
                <a:bevelB w="13500" h="13500" prst="angle"/>
                <a:extrusionClr>
                  <a:srgbClr val="9A45C9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>
                <a:flatTx/>
              </a:bodyPr>
              <a:lstStyle/>
              <a:p>
                <a:endParaRPr lang="th-TH" sz="3200" b="1">
                  <a:latin typeface="IrisUPC" pitchFamily="34" charset="-34"/>
                  <a:cs typeface="IrisUPC" pitchFamily="34" charset="-34"/>
                </a:endParaRPr>
              </a:p>
            </p:txBody>
          </p:sp>
          <p:sp>
            <p:nvSpPr>
              <p:cNvPr id="59" name="Oval 16"/>
              <p:cNvSpPr>
                <a:spLocks noChangeArrowheads="1"/>
              </p:cNvSpPr>
              <p:nvPr/>
            </p:nvSpPr>
            <p:spPr bwMode="auto">
              <a:xfrm flipV="1">
                <a:off x="6182391" y="4858377"/>
                <a:ext cx="1861793" cy="55889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99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ko-KR" altLang="en-US" sz="2400" b="1" dirty="0">
                  <a:solidFill>
                    <a:srgbClr val="000066"/>
                  </a:solidFill>
                  <a:latin typeface="IrisUPC" pitchFamily="34" charset="-34"/>
                  <a:ea typeface="HY헤드라인M" pitchFamily="18" charset="-127"/>
                  <a:cs typeface="IrisUPC" pitchFamily="34" charset="-34"/>
                </a:endParaRPr>
              </a:p>
            </p:txBody>
          </p:sp>
        </p:grpSp>
        <p:grpSp>
          <p:nvGrpSpPr>
            <p:cNvPr id="34" name="กลุ่ม 103"/>
            <p:cNvGrpSpPr/>
            <p:nvPr/>
          </p:nvGrpSpPr>
          <p:grpSpPr>
            <a:xfrm>
              <a:off x="5447929" y="5198459"/>
              <a:ext cx="1457573" cy="1439369"/>
              <a:chOff x="3924818" y="4632037"/>
              <a:chExt cx="1447540" cy="1429462"/>
            </a:xfrm>
          </p:grpSpPr>
          <p:pic>
            <p:nvPicPr>
              <p:cNvPr id="54" name="รูปภาพ 10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4818" y="4632037"/>
                <a:ext cx="1312670" cy="131267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รูปภาพ 9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3532" y="5202673"/>
                <a:ext cx="858826" cy="85882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6" name="รูปภาพ 10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8097" y="4969506"/>
                <a:ext cx="406386" cy="518888"/>
              </a:xfrm>
              <a:prstGeom prst="rect">
                <a:avLst/>
              </a:prstGeom>
            </p:spPr>
          </p:pic>
          <p:pic>
            <p:nvPicPr>
              <p:cNvPr id="57" name="รูปภาพ 10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6953" y="4969506"/>
                <a:ext cx="404024" cy="404024"/>
              </a:xfrm>
              <a:prstGeom prst="rect">
                <a:avLst/>
              </a:prstGeom>
            </p:spPr>
          </p:pic>
        </p:grpSp>
        <p:grpSp>
          <p:nvGrpSpPr>
            <p:cNvPr id="35" name="กลุ่ม 104"/>
            <p:cNvGrpSpPr/>
            <p:nvPr/>
          </p:nvGrpSpPr>
          <p:grpSpPr>
            <a:xfrm>
              <a:off x="9295416" y="4149080"/>
              <a:ext cx="1272616" cy="993152"/>
              <a:chOff x="7102160" y="4449704"/>
              <a:chExt cx="1921544" cy="1499576"/>
            </a:xfrm>
          </p:grpSpPr>
          <p:grpSp>
            <p:nvGrpSpPr>
              <p:cNvPr id="48" name="กลุ่ม 91"/>
              <p:cNvGrpSpPr/>
              <p:nvPr/>
            </p:nvGrpSpPr>
            <p:grpSpPr>
              <a:xfrm>
                <a:off x="7102160" y="4449704"/>
                <a:ext cx="1359328" cy="1359328"/>
                <a:chOff x="6782587" y="3459322"/>
                <a:chExt cx="2372315" cy="2372315"/>
              </a:xfrm>
            </p:grpSpPr>
            <p:pic>
              <p:nvPicPr>
                <p:cNvPr id="52" name="รูปภาพ 8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10107">
                  <a:off x="6782587" y="3459322"/>
                  <a:ext cx="2372315" cy="237231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53" name="TextBox 52"/>
                <p:cNvSpPr txBox="1"/>
                <p:nvPr/>
              </p:nvSpPr>
              <p:spPr>
                <a:xfrm rot="20738932">
                  <a:off x="7531740" y="3927829"/>
                  <a:ext cx="964977" cy="1135441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1001">
                  <a:schemeClr val="lt1"/>
                </a:fillRef>
                <a:effectRef idx="0">
                  <a:scrgbClr r="0" g="0" b="0"/>
                </a:effectRef>
                <a:fontRef idx="major"/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1100" b="1" dirty="0">
                      <a:latin typeface="IrisUPC" pitchFamily="34" charset="-34"/>
                      <a:cs typeface="IrisUPC" pitchFamily="34" charset="-34"/>
                    </a:rPr>
                    <a:t>คู่มือ</a:t>
                  </a:r>
                  <a:br>
                    <a:rPr lang="th-TH" sz="1100" b="1" dirty="0">
                      <a:latin typeface="IrisUPC" pitchFamily="34" charset="-34"/>
                      <a:cs typeface="IrisUPC" pitchFamily="34" charset="-34"/>
                    </a:rPr>
                  </a:br>
                  <a:r>
                    <a:rPr lang="en-US" sz="1100" b="1" dirty="0">
                      <a:latin typeface="IrisUPC" pitchFamily="34" charset="-34"/>
                      <a:cs typeface="IrisUPC" pitchFamily="34" charset="-34"/>
                    </a:rPr>
                    <a:t>CIA</a:t>
                  </a:r>
                  <a:endParaRPr lang="th-TH" sz="1100" b="1" dirty="0">
                    <a:latin typeface="IrisUPC" pitchFamily="34" charset="-34"/>
                    <a:cs typeface="IrisUPC" pitchFamily="34" charset="-34"/>
                  </a:endParaRPr>
                </a:p>
              </p:txBody>
            </p:sp>
          </p:grpSp>
          <p:grpSp>
            <p:nvGrpSpPr>
              <p:cNvPr id="49" name="กลุ่ม 94"/>
              <p:cNvGrpSpPr/>
              <p:nvPr/>
            </p:nvGrpSpPr>
            <p:grpSpPr>
              <a:xfrm>
                <a:off x="7986913" y="4867992"/>
                <a:ext cx="1036791" cy="1081288"/>
                <a:chOff x="250406" y="4077072"/>
                <a:chExt cx="2219325" cy="2314575"/>
              </a:xfrm>
            </p:grpSpPr>
            <p:pic>
              <p:nvPicPr>
                <p:cNvPr id="50" name="รูปภาพ 9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06" y="4077072"/>
                  <a:ext cx="2219325" cy="231457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51" name="TextBox 50"/>
                <p:cNvSpPr txBox="1"/>
                <p:nvPr/>
              </p:nvSpPr>
              <p:spPr>
                <a:xfrm>
                  <a:off x="521488" y="4934993"/>
                  <a:ext cx="1259525" cy="994761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1001">
                  <a:schemeClr val="lt1"/>
                </a:fillRef>
                <a:effectRef idx="0">
                  <a:scrgbClr r="0" g="0" b="0"/>
                </a:effectRef>
                <a:fontRef idx="major"/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IrisUPC" pitchFamily="34" charset="-34"/>
                      <a:cs typeface="IrisUPC" pitchFamily="34" charset="-34"/>
                    </a:rPr>
                    <a:t>CIA</a:t>
                  </a:r>
                  <a:endParaRPr lang="th-TH" sz="1400" b="1" dirty="0">
                    <a:latin typeface="IrisUPC" pitchFamily="34" charset="-34"/>
                    <a:cs typeface="IrisUPC" pitchFamily="34" charset="-34"/>
                  </a:endParaRPr>
                </a:p>
              </p:txBody>
            </p:sp>
          </p:grpSp>
        </p:grpSp>
        <p:pic>
          <p:nvPicPr>
            <p:cNvPr id="36" name="รูปภาพ 1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8053" y="5222622"/>
              <a:ext cx="1539662" cy="11587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รูปภาพ 9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5526" y="4175650"/>
              <a:ext cx="1204574" cy="10535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TextBox 37"/>
            <p:cNvSpPr txBox="1"/>
            <p:nvPr/>
          </p:nvSpPr>
          <p:spPr>
            <a:xfrm>
              <a:off x="1830113" y="4234736"/>
              <a:ext cx="863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IrisUPC" pitchFamily="34" charset="-34"/>
                  <a:cs typeface="IrisUPC" pitchFamily="34" charset="-34"/>
                </a:rPr>
                <a:t>DATA</a:t>
              </a:r>
              <a:endParaRPr lang="th-TH" sz="2000" b="1" dirty="0">
                <a:latin typeface="IrisUPC" pitchFamily="34" charset="-34"/>
                <a:cs typeface="IrisUPC" pitchFamily="34" charset="-3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530082" y="4437112"/>
              <a:ext cx="93965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risUPC" pitchFamily="34" charset="-34"/>
                  <a:cs typeface="IrisUPC" pitchFamily="34" charset="-34"/>
                </a:rPr>
                <a:t>CIA Development Process</a:t>
              </a:r>
              <a:endParaRPr lang="th-TH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isUPC" pitchFamily="34" charset="-34"/>
                <a:cs typeface="IrisUPC" pitchFamily="34" charset="-34"/>
              </a:endParaRPr>
            </a:p>
          </p:txBody>
        </p:sp>
        <p:grpSp>
          <p:nvGrpSpPr>
            <p:cNvPr id="40" name="กลุ่ม 98"/>
            <p:cNvGrpSpPr/>
            <p:nvPr/>
          </p:nvGrpSpPr>
          <p:grpSpPr>
            <a:xfrm>
              <a:off x="3030219" y="5271761"/>
              <a:ext cx="1562273" cy="897669"/>
              <a:chOff x="6295338" y="918922"/>
              <a:chExt cx="2635549" cy="1514364"/>
            </a:xfrm>
          </p:grpSpPr>
          <p:grpSp>
            <p:nvGrpSpPr>
              <p:cNvPr id="44" name="Group 319"/>
              <p:cNvGrpSpPr/>
              <p:nvPr/>
            </p:nvGrpSpPr>
            <p:grpSpPr>
              <a:xfrm>
                <a:off x="6295338" y="918922"/>
                <a:ext cx="2635549" cy="1514364"/>
                <a:chOff x="7637394" y="527529"/>
                <a:chExt cx="4351527" cy="2500350"/>
              </a:xfrm>
            </p:grpSpPr>
            <p:pic>
              <p:nvPicPr>
                <p:cNvPr id="46" name="Picture 320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37394" y="527529"/>
                  <a:ext cx="4351527" cy="250035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47" name="Rectangle 321"/>
                <p:cNvSpPr/>
                <p:nvPr/>
              </p:nvSpPr>
              <p:spPr>
                <a:xfrm>
                  <a:off x="8143788" y="651034"/>
                  <a:ext cx="3326243" cy="2087952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pic>
            <p:nvPicPr>
              <p:cNvPr id="45" name="Picture 3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0" r="8340"/>
              <a:stretch/>
            </p:blipFill>
            <p:spPr bwMode="auto">
              <a:xfrm>
                <a:off x="6791112" y="1019209"/>
                <a:ext cx="1633451" cy="12229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" name="รูปภาพ 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010" y="4393847"/>
              <a:ext cx="685225" cy="6852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รูปภาพ 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38080">
              <a:off x="9152173" y="4563746"/>
              <a:ext cx="524198" cy="555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3" name="TextBox 42"/>
            <p:cNvSpPr txBox="1"/>
            <p:nvPr/>
          </p:nvSpPr>
          <p:spPr>
            <a:xfrm>
              <a:off x="8963620" y="4365105"/>
              <a:ext cx="720080" cy="3077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IrisUPC" pitchFamily="34" charset="-34"/>
                  <a:cs typeface="IrisUPC" pitchFamily="34" charset="-34"/>
                </a:rPr>
                <a:t>WEBSITE</a:t>
              </a:r>
              <a:endParaRPr lang="th-TH" sz="1400" b="1" dirty="0">
                <a:latin typeface="IrisUPC" pitchFamily="34" charset="-34"/>
                <a:cs typeface="IrisUPC" pitchFamily="34" charset="-34"/>
              </a:endParaRPr>
            </a:p>
          </p:txBody>
        </p:sp>
      </p:grpSp>
      <p:sp>
        <p:nvSpPr>
          <p:cNvPr id="70" name="สี่เหลี่ยมผืนผ้า 114"/>
          <p:cNvSpPr/>
          <p:nvPr/>
        </p:nvSpPr>
        <p:spPr>
          <a:xfrm>
            <a:off x="9024138" y="6130235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IrisUPC" pitchFamily="34" charset="-34"/>
                <a:cs typeface="IrisUPC" pitchFamily="34" charset="-34"/>
              </a:rPr>
              <a:t>LOGIC MODEL</a:t>
            </a:r>
            <a:endParaRPr lang="th-TH" sz="2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สี่เหลี่ยมผืนผ้า 118"/>
          <p:cNvSpPr/>
          <p:nvPr/>
        </p:nvSpPr>
        <p:spPr>
          <a:xfrm>
            <a:off x="6792383" y="6451060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IrisUPC" pitchFamily="34" charset="-34"/>
                <a:cs typeface="IrisUPC" pitchFamily="34" charset="-34"/>
              </a:rPr>
              <a:t>CIA PROGRAM</a:t>
            </a:r>
            <a:endParaRPr lang="th-TH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2" name="สี่เหลี่ยมผืนผ้า 119"/>
          <p:cNvSpPr/>
          <p:nvPr/>
        </p:nvSpPr>
        <p:spPr>
          <a:xfrm>
            <a:off x="4262150" y="6105269"/>
            <a:ext cx="1824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IrisUPC" pitchFamily="34" charset="-34"/>
                <a:cs typeface="IrisUPC" pitchFamily="34" charset="-34"/>
              </a:rPr>
              <a:t>RADAR ANALYSIS</a:t>
            </a:r>
            <a:endParaRPr lang="th-TH" sz="2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Rectangle 61"/>
          <p:cNvSpPr>
            <a:spLocks noChangeArrowheads="1"/>
          </p:cNvSpPr>
          <p:nvPr/>
        </p:nvSpPr>
        <p:spPr bwMode="auto">
          <a:xfrm>
            <a:off x="4703756" y="2004339"/>
            <a:ext cx="1872802" cy="1938992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solidFill>
                  <a:schemeClr val="bg1"/>
                </a:solidFill>
                <a:latin typeface="IrisUPC" pitchFamily="34" charset="-34"/>
                <a:cs typeface="+mj-cs"/>
              </a:rPr>
              <a:t>1.ด้านบริหารจัดการชุมชน</a:t>
            </a:r>
          </a:p>
          <a:p>
            <a:pPr algn="thaiDist"/>
            <a:r>
              <a:rPr lang="th-TH" sz="2000" dirty="0">
                <a:solidFill>
                  <a:schemeClr val="bg1"/>
                </a:solidFill>
                <a:latin typeface="IrisUPC" pitchFamily="34" charset="-34"/>
                <a:cs typeface="+mj-cs"/>
              </a:rPr>
              <a:t>2.ด้านจัดการทุนชุมชน</a:t>
            </a:r>
            <a:endParaRPr lang="en-US" sz="2000" dirty="0">
              <a:solidFill>
                <a:schemeClr val="bg1"/>
              </a:solidFill>
              <a:latin typeface="IrisUPC" pitchFamily="34" charset="-34"/>
              <a:cs typeface="+mj-cs"/>
            </a:endParaRPr>
          </a:p>
          <a:p>
            <a:pPr algn="thaiDist"/>
            <a:r>
              <a:rPr lang="th-TH" sz="2000" dirty="0">
                <a:solidFill>
                  <a:schemeClr val="bg1"/>
                </a:solidFill>
                <a:latin typeface="IrisUPC" pitchFamily="34" charset="-34"/>
                <a:cs typeface="+mj-cs"/>
              </a:rPr>
              <a:t>3.ด้านการพัฒนาอาชีพ</a:t>
            </a:r>
          </a:p>
          <a:p>
            <a:pPr algn="thaiDist"/>
            <a:r>
              <a:rPr lang="th-TH" sz="2000" dirty="0">
                <a:solidFill>
                  <a:schemeClr val="bg1"/>
                </a:solidFill>
                <a:latin typeface="IrisUPC" pitchFamily="34" charset="-34"/>
                <a:cs typeface="+mj-cs"/>
              </a:rPr>
              <a:t>4.ด้านปัญหาความยากจน</a:t>
            </a:r>
          </a:p>
          <a:p>
            <a:pPr algn="thaiDist"/>
            <a:r>
              <a:rPr lang="th-TH" sz="2000" dirty="0">
                <a:solidFill>
                  <a:schemeClr val="bg1"/>
                </a:solidFill>
                <a:latin typeface="IrisUPC" pitchFamily="34" charset="-34"/>
                <a:cs typeface="+mj-cs"/>
              </a:rPr>
              <a:t>5.ด้านจัดการความเสี่ยงชุมชน</a:t>
            </a:r>
            <a:endParaRPr lang="en-US" sz="2000" dirty="0">
              <a:solidFill>
                <a:schemeClr val="bg1"/>
              </a:solidFill>
              <a:latin typeface="IrisUPC" pitchFamily="34" charset="-34"/>
              <a:cs typeface="+mj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620349" y="2008680"/>
            <a:ext cx="17149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 smtClean="0">
                <a:latin typeface="IrisUPC" pitchFamily="34" charset="-34"/>
              </a:rPr>
              <a:t>Mac Book</a:t>
            </a:r>
          </a:p>
          <a:p>
            <a:pPr marL="342900" indent="-342900">
              <a:buFontTx/>
              <a:buChar char="-"/>
            </a:pPr>
            <a:r>
              <a:rPr lang="en-US" sz="2800" dirty="0" smtClean="0">
                <a:latin typeface="IrisUPC" pitchFamily="34" charset="-34"/>
              </a:rPr>
              <a:t>PC</a:t>
            </a:r>
          </a:p>
          <a:p>
            <a:pPr marL="342900" indent="-342900">
              <a:buFontTx/>
              <a:buChar char="-"/>
            </a:pPr>
            <a:r>
              <a:rPr lang="en-US" sz="2800" dirty="0" err="1" smtClean="0">
                <a:latin typeface="IrisUPC" pitchFamily="34" charset="-34"/>
              </a:rPr>
              <a:t>Ipad</a:t>
            </a:r>
            <a:endParaRPr lang="en-US" sz="2800" dirty="0" smtClean="0">
              <a:latin typeface="IrisUPC" pitchFamily="34" charset="-34"/>
            </a:endParaRPr>
          </a:p>
          <a:p>
            <a:pPr marL="342900" indent="-342900">
              <a:buFontTx/>
              <a:buChar char="-"/>
            </a:pPr>
            <a:r>
              <a:rPr lang="en-US" sz="2800" dirty="0" err="1" smtClean="0">
                <a:latin typeface="IrisUPC" pitchFamily="34" charset="-34"/>
              </a:rPr>
              <a:t>Iphone</a:t>
            </a:r>
            <a:endParaRPr lang="en-US" sz="2800" dirty="0" smtClean="0">
              <a:latin typeface="IrisUPC" pitchFamily="34" charset="-34"/>
            </a:endParaRPr>
          </a:p>
          <a:p>
            <a:pPr marL="342900" indent="-342900">
              <a:buFontTx/>
              <a:buChar char="-"/>
            </a:pPr>
            <a:r>
              <a:rPr lang="en-US" sz="2800" dirty="0" smtClean="0">
                <a:latin typeface="IrisUPC" pitchFamily="34" charset="-34"/>
              </a:rPr>
              <a:t>Android</a:t>
            </a:r>
            <a:endParaRPr lang="th-TH" sz="2800" dirty="0">
              <a:latin typeface="IrisUPC" pitchFamily="34" charset="-34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478839" y="2047086"/>
            <a:ext cx="1769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dirty="0">
                <a:solidFill>
                  <a:schemeClr val="bg1"/>
                </a:solidFill>
                <a:latin typeface="IrisUPC" pitchFamily="34" charset="-34"/>
                <a:cs typeface="+mj-cs"/>
              </a:rPr>
              <a:t>เมนู</a:t>
            </a:r>
            <a:r>
              <a:rPr lang="th-TH" sz="2400" dirty="0" smtClean="0">
                <a:solidFill>
                  <a:schemeClr val="bg1"/>
                </a:solidFill>
                <a:latin typeface="IrisUPC" pitchFamily="34" charset="-34"/>
                <a:cs typeface="+mj-cs"/>
              </a:rPr>
              <a:t>โครงการแผน</a:t>
            </a:r>
            <a:r>
              <a:rPr lang="th-TH" sz="2400" dirty="0">
                <a:solidFill>
                  <a:schemeClr val="bg1"/>
                </a:solidFill>
                <a:latin typeface="IrisUPC" pitchFamily="34" charset="-34"/>
                <a:cs typeface="+mj-cs"/>
              </a:rPr>
              <a:t>บูรณาการพัฒนาคุณภาพชีวิต</a:t>
            </a:r>
            <a:br>
              <a:rPr lang="th-TH" sz="2400" dirty="0">
                <a:solidFill>
                  <a:schemeClr val="bg1"/>
                </a:solidFill>
                <a:latin typeface="IrisUPC" pitchFamily="34" charset="-34"/>
                <a:cs typeface="+mj-cs"/>
              </a:rPr>
            </a:br>
            <a:endParaRPr lang="th-TH" sz="2400" dirty="0">
              <a:solidFill>
                <a:schemeClr val="bg1"/>
              </a:solidFill>
              <a:latin typeface="IrisUPC" pitchFamily="34" charset="-34"/>
              <a:cs typeface="+mj-c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247891" y="2059906"/>
            <a:ext cx="1829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IrisUPC" pitchFamily="34" charset="-34"/>
                <a:cs typeface="+mj-cs"/>
              </a:rPr>
              <a:t>ระดับผู้ใช้</a:t>
            </a:r>
            <a:r>
              <a:rPr lang="th-TH" sz="2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IrisUPC" pitchFamily="34" charset="-34"/>
                <a:cs typeface="+mj-cs"/>
              </a:rPr>
              <a:t>ทั่วไป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2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IrisUPC" pitchFamily="34" charset="-34"/>
                <a:cs typeface="+mj-cs"/>
              </a:rPr>
              <a:t>ระดับกุ่ม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2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IrisUPC" pitchFamily="34" charset="-34"/>
                <a:cs typeface="+mj-cs"/>
              </a:rPr>
              <a:t>ระดับองค์กรและภาคี</a:t>
            </a:r>
            <a:endParaRPr lang="th-TH" sz="2400" dirty="0">
              <a:solidFill>
                <a:schemeClr val="tx2">
                  <a:lumMod val="75000"/>
                  <a:lumOff val="25000"/>
                </a:schemeClr>
              </a:solidFill>
              <a:latin typeface="IrisUPC" pitchFamily="34" charset="-34"/>
              <a:cs typeface="+mj-cs"/>
            </a:endParaRPr>
          </a:p>
        </p:txBody>
      </p:sp>
      <p:pic>
        <p:nvPicPr>
          <p:cNvPr id="2050" name="Picture 2" descr="Image result for number 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48" b="69576"/>
          <a:stretch/>
        </p:blipFill>
        <p:spPr bwMode="auto">
          <a:xfrm>
            <a:off x="3509563" y="64768"/>
            <a:ext cx="647488" cy="60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Image result for number 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7" r="25938" b="68440"/>
          <a:stretch/>
        </p:blipFill>
        <p:spPr bwMode="auto">
          <a:xfrm>
            <a:off x="7154805" y="41772"/>
            <a:ext cx="656527" cy="66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Image result for number 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8" b="68420"/>
          <a:stretch/>
        </p:blipFill>
        <p:spPr bwMode="auto">
          <a:xfrm>
            <a:off x="8966894" y="11080"/>
            <a:ext cx="658215" cy="67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Image result for number 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5" r="51561" b="69641"/>
          <a:stretch/>
        </p:blipFill>
        <p:spPr bwMode="auto">
          <a:xfrm>
            <a:off x="5294394" y="9353"/>
            <a:ext cx="662307" cy="65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Image result for number 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t="34324" r="76907" b="34096"/>
          <a:stretch/>
        </p:blipFill>
        <p:spPr bwMode="auto">
          <a:xfrm>
            <a:off x="10813867" y="26333"/>
            <a:ext cx="658215" cy="67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6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t="71069" r="11434" b="8228"/>
          <a:stretch/>
        </p:blipFill>
        <p:spPr>
          <a:xfrm>
            <a:off x="6782" y="-30528"/>
            <a:ext cx="2867047" cy="780092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" t="4143"/>
          <a:stretch/>
        </p:blipFill>
        <p:spPr bwMode="auto">
          <a:xfrm flipH="1">
            <a:off x="2873829" y="-30528"/>
            <a:ext cx="9318171" cy="662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20" y="115514"/>
            <a:ext cx="1267600" cy="1267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83771" y="115514"/>
            <a:ext cx="2090058" cy="47946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Keys to success</a:t>
            </a:r>
            <a:endParaRPr lang="th-TH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01012838"/>
              </p:ext>
            </p:extLst>
          </p:nvPr>
        </p:nvGraphicFramePr>
        <p:xfrm>
          <a:off x="246227" y="8956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68491" y="3902050"/>
            <a:ext cx="3024336" cy="1273220"/>
          </a:xfrm>
          <a:prstGeom prst="rect">
            <a:avLst/>
          </a:prstGeom>
        </p:spPr>
      </p:pic>
      <p:pic>
        <p:nvPicPr>
          <p:cNvPr id="14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2000" y="5319122"/>
            <a:ext cx="3024336" cy="1273220"/>
          </a:xfrm>
          <a:prstGeom prst="rect">
            <a:avLst/>
          </a:prstGeom>
        </p:spPr>
      </p:pic>
      <p:pic>
        <p:nvPicPr>
          <p:cNvPr id="20" name="图片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967" y="-118297"/>
            <a:ext cx="2616568" cy="1733283"/>
          </a:xfrm>
          <a:prstGeom prst="rect">
            <a:avLst/>
          </a:prstGeom>
        </p:spPr>
      </p:pic>
      <p:pic>
        <p:nvPicPr>
          <p:cNvPr id="21" name="图片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094">
            <a:off x="12838838" y="2311057"/>
            <a:ext cx="2096176" cy="1966471"/>
          </a:xfrm>
          <a:prstGeom prst="rect">
            <a:avLst/>
          </a:prstGeom>
        </p:spPr>
      </p:pic>
      <p:pic>
        <p:nvPicPr>
          <p:cNvPr id="24" name="图片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333" flipH="1">
            <a:off x="12622211" y="953634"/>
            <a:ext cx="1961593" cy="2066489"/>
          </a:xfrm>
          <a:prstGeom prst="rect">
            <a:avLst/>
          </a:prstGeom>
        </p:spPr>
      </p:pic>
      <p:pic>
        <p:nvPicPr>
          <p:cNvPr id="3" name="Picture 2" descr="Image result for social media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03" y="5031606"/>
            <a:ext cx="3560295" cy="156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4395536" y="821270"/>
            <a:ext cx="5094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000" dirty="0">
                <a:cs typeface="+mj-cs"/>
              </a:rPr>
              <a:t>ศูนย์เรียนรู้ กศน., </a:t>
            </a:r>
            <a:r>
              <a:rPr lang="en-US" sz="2000" dirty="0" smtClean="0">
                <a:cs typeface="+mj-cs"/>
              </a:rPr>
              <a:t>ICT</a:t>
            </a:r>
            <a:r>
              <a:rPr lang="th-TH" sz="2000" dirty="0" smtClean="0">
                <a:cs typeface="+mj-cs"/>
              </a:rPr>
              <a:t> </a:t>
            </a:r>
            <a:r>
              <a:rPr lang="th-TH" sz="2000" dirty="0">
                <a:cs typeface="+mj-cs"/>
              </a:rPr>
              <a:t>ชุมชน, </a:t>
            </a:r>
            <a:r>
              <a:rPr lang="th-TH" sz="2000" dirty="0" smtClean="0">
                <a:latin typeface="IrisUPC"/>
                <a:cs typeface="+mj-cs"/>
              </a:rPr>
              <a:t>ศูนย์เรียนรู้ตามโครงการพระราชดำริ,</a:t>
            </a:r>
          </a:p>
          <a:p>
            <a:r>
              <a:rPr lang="th-TH" sz="2000" dirty="0">
                <a:latin typeface="IrisUPC"/>
                <a:cs typeface="+mj-cs"/>
              </a:rPr>
              <a:t>ศูนย์</a:t>
            </a:r>
            <a:r>
              <a:rPr lang="th-TH" sz="2000" dirty="0" smtClean="0">
                <a:latin typeface="IrisUPC"/>
                <a:cs typeface="+mj-cs"/>
              </a:rPr>
              <a:t>อินเตอร์เน็ตตำบล, ศูนย์เรียนรู้ชุมชน, ที่</a:t>
            </a:r>
            <a:r>
              <a:rPr lang="th-TH" sz="2000" dirty="0">
                <a:latin typeface="IrisUPC"/>
                <a:cs typeface="+mj-cs"/>
              </a:rPr>
              <a:t>ทำการหมู่บ้าน</a:t>
            </a:r>
            <a:r>
              <a:rPr lang="th-TH" sz="2000" dirty="0" smtClean="0">
                <a:latin typeface="IrisUPC"/>
                <a:cs typeface="+mj-cs"/>
              </a:rPr>
              <a:t>/ศาลาประชาคม</a:t>
            </a:r>
            <a:endParaRPr lang="en-US" sz="20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119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66900" y="1143000"/>
            <a:ext cx="9282210" cy="5049319"/>
            <a:chOff x="1487488" y="48908"/>
            <a:chExt cx="9282210" cy="5138208"/>
          </a:xfrm>
        </p:grpSpPr>
        <p:pic>
          <p:nvPicPr>
            <p:cNvPr id="7" name="图片 11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3" t="11556" r="3902" b="2666"/>
            <a:stretch/>
          </p:blipFill>
          <p:spPr>
            <a:xfrm>
              <a:off x="1487488" y="48908"/>
              <a:ext cx="2448272" cy="5108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图片 14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3" t="11556" r="3902" b="2666"/>
            <a:stretch/>
          </p:blipFill>
          <p:spPr>
            <a:xfrm>
              <a:off x="3760212" y="64674"/>
              <a:ext cx="2448272" cy="5108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图片 17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3" t="11556" r="3902" b="2666"/>
            <a:stretch/>
          </p:blipFill>
          <p:spPr>
            <a:xfrm>
              <a:off x="8321426" y="78573"/>
              <a:ext cx="2448272" cy="5108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图片 17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3" t="11556" r="3902" b="2666"/>
            <a:stretch/>
          </p:blipFill>
          <p:spPr>
            <a:xfrm>
              <a:off x="6031976" y="78831"/>
              <a:ext cx="2448272" cy="5108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สี่เหลี่ยมผืนผ้า 14"/>
            <p:cNvSpPr/>
            <p:nvPr/>
          </p:nvSpPr>
          <p:spPr>
            <a:xfrm>
              <a:off x="1602462" y="1340769"/>
              <a:ext cx="210315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en-US" sz="2800" dirty="0">
                  <a:latin typeface="IrisUPC" panose="020B0604020202020204" pitchFamily="34" charset="-34"/>
                  <a:cs typeface="+mj-cs"/>
                </a:rPr>
                <a:t>-</a:t>
              </a:r>
              <a:r>
                <a:rPr lang="th-TH" sz="2800" dirty="0" smtClean="0">
                  <a:latin typeface="IrisUPC" panose="020B0604020202020204" pitchFamily="34" charset="-34"/>
                  <a:cs typeface="+mj-cs"/>
                </a:rPr>
                <a:t>หมู่บ้านสารสนเทศ</a:t>
              </a:r>
              <a:r>
                <a:rPr lang="th-TH" sz="2800" dirty="0">
                  <a:latin typeface="IrisUPC" panose="020B0604020202020204" pitchFamily="34" charset="-34"/>
                  <a:cs typeface="+mj-cs"/>
                </a:rPr>
                <a:t>เพื่อการพัฒนาคุณภาพชีวิต</a:t>
              </a:r>
            </a:p>
            <a:p>
              <a:pPr algn="thaiDist"/>
              <a:r>
                <a:rPr lang="th-TH" sz="2800" dirty="0" smtClean="0">
                  <a:latin typeface="IrisUPC" panose="020B0604020202020204" pitchFamily="34" charset="-34"/>
                  <a:cs typeface="+mj-cs"/>
                </a:rPr>
                <a:t>- แผนหมู่บ้าน/ชุมชน</a:t>
              </a:r>
            </a:p>
            <a:p>
              <a:pPr algn="thaiDist"/>
              <a:r>
                <a:rPr lang="th-TH" sz="2800" dirty="0" smtClean="0">
                  <a:latin typeface="IrisUPC" panose="020B0604020202020204" pitchFamily="34" charset="-34"/>
                  <a:cs typeface="+mj-cs"/>
                </a:rPr>
                <a:t>- แผนตำบล</a:t>
              </a:r>
              <a:endParaRPr lang="en-US" sz="2800" dirty="0">
                <a:latin typeface="IrisUPC" panose="020B0604020202020204" pitchFamily="34" charset="-34"/>
                <a:cs typeface="+mj-cs"/>
              </a:endParaRPr>
            </a:p>
          </p:txBody>
        </p:sp>
        <p:sp>
          <p:nvSpPr>
            <p:cNvPr id="12" name="สี่เหลี่ยมผืนผ้า 15"/>
            <p:cNvSpPr/>
            <p:nvPr/>
          </p:nvSpPr>
          <p:spPr>
            <a:xfrm>
              <a:off x="3935760" y="1356534"/>
              <a:ext cx="2016224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IrisUPC" panose="020B0604020202020204" pitchFamily="34" charset="-34"/>
                  <a:cs typeface="+mj-cs"/>
                </a:rPr>
                <a:t>-การวิเคราะห์จัดทำแผนบูรณาการโครงการ กิจกรรมระดับอำเภอ</a:t>
              </a:r>
              <a:endParaRPr lang="en-US" sz="2800" dirty="0">
                <a:latin typeface="IrisUPC" panose="020B0604020202020204" pitchFamily="34" charset="-34"/>
                <a:cs typeface="+mj-cs"/>
              </a:endParaRPr>
            </a:p>
            <a:p>
              <a:r>
                <a:rPr lang="en-US" sz="2800" dirty="0">
                  <a:latin typeface="IrisUPC" panose="020B0604020202020204" pitchFamily="34" charset="-34"/>
                  <a:cs typeface="+mj-cs"/>
                </a:rPr>
                <a:t>-</a:t>
              </a:r>
              <a:r>
                <a:rPr lang="th-TH" sz="2800" dirty="0">
                  <a:latin typeface="IrisUPC" panose="020B0604020202020204" pitchFamily="34" charset="-34"/>
                  <a:cs typeface="+mj-cs"/>
                </a:rPr>
                <a:t>การจัดสรร</a:t>
              </a:r>
              <a:r>
                <a:rPr lang="en-US" sz="2800" dirty="0">
                  <a:latin typeface="IrisUPC" panose="020B0604020202020204" pitchFamily="34" charset="-34"/>
                  <a:cs typeface="+mj-cs"/>
                </a:rPr>
                <a:t/>
              </a:r>
              <a:br>
                <a:rPr lang="en-US" sz="2800" dirty="0">
                  <a:latin typeface="IrisUPC" panose="020B0604020202020204" pitchFamily="34" charset="-34"/>
                  <a:cs typeface="+mj-cs"/>
                </a:rPr>
              </a:br>
              <a:r>
                <a:rPr lang="th-TH" sz="2800" dirty="0">
                  <a:latin typeface="IrisUPC" panose="020B0604020202020204" pitchFamily="34" charset="-34"/>
                  <a:cs typeface="+mj-cs"/>
                </a:rPr>
                <a:t>งบประมาณ </a:t>
              </a:r>
              <a:endParaRPr lang="en-US" sz="2800" dirty="0">
                <a:latin typeface="IrisUPC" panose="020B0604020202020204" pitchFamily="34" charset="-34"/>
                <a:cs typeface="+mj-cs"/>
              </a:endParaRPr>
            </a:p>
          </p:txBody>
        </p:sp>
        <p:sp>
          <p:nvSpPr>
            <p:cNvPr id="13" name="สี่เหลี่ยมผืนผ้า 16"/>
            <p:cNvSpPr/>
            <p:nvPr/>
          </p:nvSpPr>
          <p:spPr>
            <a:xfrm>
              <a:off x="6123320" y="1356534"/>
              <a:ext cx="230233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latin typeface="IrisUPC" panose="020B0604020202020204" pitchFamily="34" charset="-34"/>
                  <a:cs typeface="+mj-cs"/>
                </a:rPr>
                <a:t>-การวิเคราะห์</a:t>
              </a:r>
              <a:r>
                <a:rPr lang="th-TH" sz="2800" dirty="0" smtClean="0">
                  <a:latin typeface="IrisUPC" panose="020B0604020202020204" pitchFamily="34" charset="-34"/>
                  <a:cs typeface="+mj-cs"/>
                </a:rPr>
                <a:t>จัดทำแผน</a:t>
              </a:r>
              <a:r>
                <a:rPr lang="th-TH" sz="2800" dirty="0">
                  <a:latin typeface="IrisUPC" panose="020B0604020202020204" pitchFamily="34" charset="-34"/>
                  <a:cs typeface="+mj-cs"/>
                </a:rPr>
                <a:t>บูรณา</a:t>
              </a:r>
              <a:r>
                <a:rPr lang="th-TH" sz="2800" dirty="0" smtClean="0">
                  <a:latin typeface="IrisUPC" panose="020B0604020202020204" pitchFamily="34" charset="-34"/>
                  <a:cs typeface="+mj-cs"/>
                </a:rPr>
                <a:t>การโครงการ</a:t>
              </a:r>
              <a:r>
                <a:rPr lang="th-TH" sz="2800" dirty="0">
                  <a:latin typeface="IrisUPC" panose="020B0604020202020204" pitchFamily="34" charset="-34"/>
                  <a:cs typeface="+mj-cs"/>
                </a:rPr>
                <a:t>กิจกรรมจังหวัด</a:t>
              </a:r>
              <a:endParaRPr lang="en-US" sz="2800" dirty="0">
                <a:latin typeface="IrisUPC" panose="020B0604020202020204" pitchFamily="34" charset="-34"/>
                <a:cs typeface="+mj-cs"/>
              </a:endParaRPr>
            </a:p>
            <a:p>
              <a:r>
                <a:rPr lang="en-US" sz="2800" dirty="0">
                  <a:latin typeface="IrisUPC" panose="020B0604020202020204" pitchFamily="34" charset="-34"/>
                  <a:cs typeface="+mj-cs"/>
                </a:rPr>
                <a:t>-</a:t>
              </a:r>
              <a:r>
                <a:rPr lang="th-TH" sz="2800" dirty="0">
                  <a:latin typeface="IrisUPC" panose="020B0604020202020204" pitchFamily="34" charset="-34"/>
                  <a:cs typeface="+mj-cs"/>
                </a:rPr>
                <a:t>การ</a:t>
              </a:r>
              <a:r>
                <a:rPr lang="th-TH" sz="2800" dirty="0" smtClean="0">
                  <a:latin typeface="IrisUPC" panose="020B0604020202020204" pitchFamily="34" charset="-34"/>
                  <a:cs typeface="+mj-cs"/>
                </a:rPr>
                <a:t>จัดสรรงบประมาณ </a:t>
              </a:r>
              <a:endParaRPr lang="en-US" sz="2800" dirty="0">
                <a:latin typeface="IrisUPC" panose="020B0604020202020204" pitchFamily="34" charset="-34"/>
                <a:cs typeface="+mj-cs"/>
              </a:endParaRPr>
            </a:p>
          </p:txBody>
        </p:sp>
        <p:sp>
          <p:nvSpPr>
            <p:cNvPr id="14" name="สี่เหลี่ยมผืนผ้า 17"/>
            <p:cNvSpPr/>
            <p:nvPr/>
          </p:nvSpPr>
          <p:spPr>
            <a:xfrm>
              <a:off x="8560240" y="1355056"/>
              <a:ext cx="203294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IrisUPC" panose="020B0604020202020204" pitchFamily="34" charset="-34"/>
                  <a:cs typeface="+mj-cs"/>
                </a:rPr>
                <a:t>-</a:t>
              </a:r>
              <a:r>
                <a:rPr lang="th-TH" sz="2800" dirty="0">
                  <a:latin typeface="IrisUPC" panose="020B0604020202020204" pitchFamily="34" charset="-34"/>
                  <a:cs typeface="+mj-cs"/>
                </a:rPr>
                <a:t>การกำหนดนโยบาย</a:t>
              </a:r>
              <a:r>
                <a:rPr lang="en-US" sz="2800" dirty="0">
                  <a:latin typeface="IrisUPC" panose="020B0604020202020204" pitchFamily="34" charset="-34"/>
                  <a:cs typeface="+mj-cs"/>
                </a:rPr>
                <a:t/>
              </a:r>
              <a:br>
                <a:rPr lang="en-US" sz="2800" dirty="0">
                  <a:latin typeface="IrisUPC" panose="020B0604020202020204" pitchFamily="34" charset="-34"/>
                  <a:cs typeface="+mj-cs"/>
                </a:rPr>
              </a:br>
              <a:r>
                <a:rPr lang="th-TH" sz="2800" dirty="0">
                  <a:latin typeface="IrisUPC" panose="020B0604020202020204" pitchFamily="34" charset="-34"/>
                  <a:cs typeface="+mj-cs"/>
                </a:rPr>
                <a:t>ยุทธศาสตร์ และแผนการดำเนินงาน </a:t>
              </a:r>
              <a:endParaRPr lang="en-US" sz="2800" dirty="0">
                <a:latin typeface="IrisUPC" panose="020B0604020202020204" pitchFamily="34" charset="-34"/>
                <a:cs typeface="+mj-cs"/>
              </a:endParaRPr>
            </a:p>
          </p:txBody>
        </p:sp>
        <p:sp>
          <p:nvSpPr>
            <p:cNvPr id="15" name="สี่เหลี่ยมผืนผ้า 18"/>
            <p:cNvSpPr/>
            <p:nvPr/>
          </p:nvSpPr>
          <p:spPr>
            <a:xfrm>
              <a:off x="1602462" y="4354057"/>
              <a:ext cx="226491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0066FF"/>
                  </a:solidFill>
                  <a:latin typeface="IrisUPC" panose="020B0604020202020204" pitchFamily="34" charset="-34"/>
                  <a:cs typeface="IrisUPC" panose="020B0604020202020204" pitchFamily="34" charset="-34"/>
                </a:rPr>
                <a:t>หมู่บ้าน/ตำบล</a:t>
              </a:r>
              <a:endParaRPr lang="en-US" sz="3200" dirty="0">
                <a:solidFill>
                  <a:srgbClr val="0066FF"/>
                </a:solidFill>
                <a:latin typeface="IrisUPC" panose="020B0604020202020204" pitchFamily="34" charset="-34"/>
                <a:cs typeface="IrisUPC" panose="020B0604020202020204" pitchFamily="34" charset="-34"/>
              </a:endParaRPr>
            </a:p>
          </p:txBody>
        </p:sp>
        <p:sp>
          <p:nvSpPr>
            <p:cNvPr id="16" name="สี่เหลี่ยมผืนผ้า 19"/>
            <p:cNvSpPr/>
            <p:nvPr/>
          </p:nvSpPr>
          <p:spPr>
            <a:xfrm>
              <a:off x="4015753" y="4354056"/>
              <a:ext cx="1704498" cy="5950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0066FF"/>
                  </a:solidFill>
                  <a:latin typeface="IrisUPC" panose="020B0604020202020204" pitchFamily="34" charset="-34"/>
                  <a:cs typeface="IrisUPC" panose="020B0604020202020204" pitchFamily="34" charset="-34"/>
                </a:rPr>
                <a:t>อำเภอ</a:t>
              </a:r>
              <a:endParaRPr lang="en-US" sz="3200" dirty="0">
                <a:solidFill>
                  <a:srgbClr val="0066FF"/>
                </a:solidFill>
                <a:latin typeface="IrisUPC" panose="020B0604020202020204" pitchFamily="34" charset="-34"/>
                <a:cs typeface="IrisUPC" panose="020B0604020202020204" pitchFamily="34" charset="-34"/>
              </a:endParaRPr>
            </a:p>
          </p:txBody>
        </p:sp>
        <p:sp>
          <p:nvSpPr>
            <p:cNvPr id="17" name="สี่เหลี่ยมผืนผ้า 20"/>
            <p:cNvSpPr/>
            <p:nvPr/>
          </p:nvSpPr>
          <p:spPr>
            <a:xfrm>
              <a:off x="6708602" y="4385608"/>
              <a:ext cx="98937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dirty="0">
                  <a:solidFill>
                    <a:srgbClr val="0066FF"/>
                  </a:solidFill>
                  <a:latin typeface="IrisUPC" panose="020B0604020202020204" pitchFamily="34" charset="-34"/>
                  <a:cs typeface="IrisUPC" panose="020B0604020202020204" pitchFamily="34" charset="-34"/>
                </a:rPr>
                <a:t>จังหวัด</a:t>
              </a:r>
              <a:endParaRPr lang="en-US" sz="3200" dirty="0">
                <a:solidFill>
                  <a:srgbClr val="0066FF"/>
                </a:solidFill>
                <a:latin typeface="IrisUPC" panose="020B0604020202020204" pitchFamily="34" charset="-34"/>
                <a:cs typeface="IrisUPC" panose="020B0604020202020204" pitchFamily="34" charset="-34"/>
              </a:endParaRPr>
            </a:p>
          </p:txBody>
        </p:sp>
        <p:sp>
          <p:nvSpPr>
            <p:cNvPr id="18" name="สี่เหลี่ยมผืนผ้า 21"/>
            <p:cNvSpPr/>
            <p:nvPr/>
          </p:nvSpPr>
          <p:spPr>
            <a:xfrm>
              <a:off x="8502745" y="4433784"/>
              <a:ext cx="20361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rgbClr val="0066FF"/>
                  </a:solidFill>
                  <a:latin typeface="IrisUPC" panose="020B0604020202020204" pitchFamily="34" charset="-34"/>
                  <a:cs typeface="IrisUPC" panose="020B0604020202020204" pitchFamily="34" charset="-34"/>
                </a:rPr>
                <a:t>กรมการพัฒนาชุมชน</a:t>
              </a:r>
              <a:endParaRPr lang="en-US" sz="2400" dirty="0">
                <a:solidFill>
                  <a:srgbClr val="0066FF"/>
                </a:solidFill>
                <a:latin typeface="IrisUPC" panose="020B0604020202020204" pitchFamily="34" charset="-34"/>
                <a:cs typeface="IrisUPC" panose="020B0604020202020204" pitchFamily="34" charset="-34"/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1524000" y="0"/>
            <a:ext cx="10668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cap="all" baseline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h-TH" sz="4800" b="1" dirty="0">
                <a:cs typeface="+mj-cs"/>
              </a:rPr>
              <a:t>ระดับ</a:t>
            </a:r>
            <a:r>
              <a:rPr lang="th-TH" sz="4800" b="1" dirty="0" smtClean="0">
                <a:cs typeface="+mj-cs"/>
              </a:rPr>
              <a:t>การนำ</a:t>
            </a:r>
            <a:r>
              <a:rPr lang="th-TH" sz="4800" b="1" dirty="0">
                <a:cs typeface="+mj-cs"/>
              </a:rPr>
              <a:t>ไ</a:t>
            </a:r>
            <a:r>
              <a:rPr lang="th-TH" sz="4800" b="1" dirty="0" smtClean="0">
                <a:cs typeface="+mj-cs"/>
              </a:rPr>
              <a:t>ปใช้</a:t>
            </a:r>
            <a:r>
              <a:rPr lang="th-TH" sz="4800" b="1" dirty="0">
                <a:cs typeface="+mj-cs"/>
              </a:rPr>
              <a:t>ประโยชน์การพัฒนาคุณภาพ</a:t>
            </a:r>
            <a:r>
              <a:rPr lang="th-TH" sz="4800" b="1" dirty="0" smtClean="0">
                <a:cs typeface="+mj-cs"/>
              </a:rPr>
              <a:t>ชีวิต </a:t>
            </a:r>
            <a:endParaRPr lang="en-US" sz="4800" b="1" dirty="0">
              <a:cs typeface="+mj-cs"/>
            </a:endParaRPr>
          </a:p>
        </p:txBody>
      </p:sp>
      <p:pic>
        <p:nvPicPr>
          <p:cNvPr id="21" name="Picture 2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1" t="68339" r="33422" b="1874"/>
          <a:stretch/>
        </p:blipFill>
        <p:spPr bwMode="auto">
          <a:xfrm>
            <a:off x="0" y="0"/>
            <a:ext cx="18669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กลุ่ม 30"/>
          <p:cNvGrpSpPr/>
          <p:nvPr/>
        </p:nvGrpSpPr>
        <p:grpSpPr>
          <a:xfrm>
            <a:off x="305452" y="1224778"/>
            <a:ext cx="1080120" cy="1899983"/>
            <a:chOff x="251520" y="1628800"/>
            <a:chExt cx="1283924" cy="2905669"/>
          </a:xfrm>
        </p:grpSpPr>
        <p:pic>
          <p:nvPicPr>
            <p:cNvPr id="24" name="图片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602171"/>
              <a:ext cx="1283924" cy="961464"/>
            </a:xfrm>
            <a:prstGeom prst="rect">
              <a:avLst/>
            </a:prstGeom>
          </p:spPr>
        </p:pic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62" y="3355989"/>
              <a:ext cx="1058797" cy="1165894"/>
            </a:xfrm>
            <a:prstGeom prst="rect">
              <a:avLst/>
            </a:prstGeom>
          </p:spPr>
        </p:pic>
        <p:pic>
          <p:nvPicPr>
            <p:cNvPr id="26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62" y="1628800"/>
              <a:ext cx="1058797" cy="116589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 flipH="1">
              <a:off x="581783" y="1658690"/>
              <a:ext cx="636954" cy="104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4800" dirty="0">
                  <a:solidFill>
                    <a:sysClr val="window" lastClr="FFFFFF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Arial Rounded MT Bold" pitchFamily="34" charset="0"/>
                  <a:cs typeface="Times New Roman" pitchFamily="18" charset="0"/>
                </a:rPr>
                <a:t>c</a:t>
              </a:r>
              <a:endParaRPr lang="zh-CN" altLang="en-US" sz="4800" dirty="0">
                <a:solidFill>
                  <a:sysClr val="window" lastClr="FFFFF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flipH="1">
              <a:off x="575006" y="2748981"/>
              <a:ext cx="636954" cy="969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dirty="0">
                  <a:solidFill>
                    <a:sysClr val="window" lastClr="FFFFFF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Arial Rounded MT Bold" pitchFamily="34" charset="0"/>
                  <a:cs typeface="Times New Roman" pitchFamily="18" charset="0"/>
                </a:rPr>
                <a:t>I</a:t>
              </a:r>
              <a:endParaRPr lang="zh-CN" altLang="en-US" dirty="0">
                <a:solidFill>
                  <a:sysClr val="window" lastClr="FFFFF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flipH="1">
              <a:off x="575006" y="3564854"/>
              <a:ext cx="636954" cy="969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dirty="0">
                  <a:solidFill>
                    <a:sysClr val="window" lastClr="FFFFFF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Arial Rounded MT Bold" pitchFamily="34" charset="0"/>
                  <a:cs typeface="Times New Roman" pitchFamily="18" charset="0"/>
                </a:rPr>
                <a:t>A</a:t>
              </a:r>
              <a:endParaRPr lang="zh-CN" altLang="en-US" dirty="0">
                <a:solidFill>
                  <a:sysClr val="window" lastClr="FFFFF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 Rounded MT Bold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8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591016304"/>
              </p:ext>
            </p:extLst>
          </p:nvPr>
        </p:nvGraphicFramePr>
        <p:xfrm>
          <a:off x="631272" y="1461131"/>
          <a:ext cx="8128000" cy="4748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5" descr="Gear diagram with a sequence of 3 steps to show interlocking ideas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53208006"/>
              </p:ext>
            </p:extLst>
          </p:nvPr>
        </p:nvGraphicFramePr>
        <p:xfrm>
          <a:off x="6258227" y="1000375"/>
          <a:ext cx="5400189" cy="5360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1524000" y="0"/>
            <a:ext cx="10668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cap="all" baseline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h-TH" sz="5400" b="1" dirty="0" smtClean="0">
                <a:cs typeface="+mj-cs"/>
              </a:rPr>
              <a:t>ผู้รับบริการ </a:t>
            </a:r>
            <a:endParaRPr lang="en-US" sz="5400" b="1" dirty="0">
              <a:cs typeface="+mj-cs"/>
            </a:endParaRPr>
          </a:p>
        </p:txBody>
      </p:sp>
      <p:pic>
        <p:nvPicPr>
          <p:cNvPr id="10" name="Picture 2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1" t="68339" r="33422" b="1874"/>
          <a:stretch/>
        </p:blipFill>
        <p:spPr bwMode="auto">
          <a:xfrm>
            <a:off x="0" y="0"/>
            <a:ext cx="18669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52439" y="4508675"/>
            <a:ext cx="2720344" cy="18158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kern="0">
                <a:solidFill>
                  <a:srgbClr val="02539C"/>
                </a:solidFill>
                <a:latin typeface="IrisUPC" pitchFamily="34" charset="-34"/>
                <a:ea typeface="微软雅黑" pitchFamily="34" charset="-122"/>
                <a:cs typeface="+mj-cs"/>
              </a:defRPr>
            </a:lvl1pPr>
          </a:lstStyle>
          <a:p>
            <a:r>
              <a:rPr lang="th-TH" altLang="zh-CN" dirty="0" smtClean="0"/>
              <a:t>- ผู้นำ</a:t>
            </a:r>
            <a:r>
              <a:rPr lang="th-TH" altLang="zh-CN" dirty="0"/>
              <a:t>ชุมชน</a:t>
            </a:r>
            <a:endParaRPr lang="en-US" altLang="zh-CN" dirty="0"/>
          </a:p>
          <a:p>
            <a:r>
              <a:rPr lang="th-TH" altLang="zh-CN" dirty="0" smtClean="0"/>
              <a:t>- อาสาสมัคร</a:t>
            </a:r>
            <a:endParaRPr lang="th-TH" altLang="zh-CN" dirty="0"/>
          </a:p>
          <a:p>
            <a:r>
              <a:rPr lang="th-TH" altLang="zh-CN" dirty="0" smtClean="0"/>
              <a:t>- กลุ่มองค์กร/เครือข่าย</a:t>
            </a:r>
            <a:endParaRPr lang="th-TH" altLang="zh-CN" dirty="0"/>
          </a:p>
          <a:p>
            <a:r>
              <a:rPr lang="th-TH" altLang="zh-CN" dirty="0" smtClean="0"/>
              <a:t>- ผู้แทน</a:t>
            </a:r>
            <a:r>
              <a:rPr lang="th-TH" altLang="zh-CN" dirty="0"/>
              <a:t>ชุมชน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52439" y="3156016"/>
            <a:ext cx="2607354" cy="13849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kern="0">
                <a:solidFill>
                  <a:srgbClr val="02539C"/>
                </a:solidFill>
                <a:latin typeface="IrisUPC" pitchFamily="34" charset="-34"/>
                <a:ea typeface="微软雅黑" pitchFamily="34" charset="-122"/>
                <a:cs typeface="+mj-cs"/>
              </a:defRPr>
            </a:lvl1pPr>
          </a:lstStyle>
          <a:p>
            <a:r>
              <a:rPr lang="th-TH" altLang="zh-CN" dirty="0" smtClean="0"/>
              <a:t>- อปท</a:t>
            </a:r>
            <a:r>
              <a:rPr lang="en-US" altLang="zh-CN" dirty="0" smtClean="0"/>
              <a:t>., </a:t>
            </a:r>
            <a:r>
              <a:rPr lang="th-TH" altLang="zh-CN" dirty="0" smtClean="0"/>
              <a:t>พม</a:t>
            </a:r>
            <a:r>
              <a:rPr lang="en-US" altLang="zh-CN" dirty="0" smtClean="0"/>
              <a:t>., </a:t>
            </a:r>
            <a:r>
              <a:rPr lang="th-TH" altLang="zh-CN" dirty="0" smtClean="0"/>
              <a:t>เกษตร</a:t>
            </a:r>
            <a:endParaRPr lang="th-TH" altLang="zh-CN" dirty="0"/>
          </a:p>
          <a:p>
            <a:r>
              <a:rPr lang="th-TH" altLang="zh-CN" dirty="0" smtClean="0"/>
              <a:t>- สาธารณสุข</a:t>
            </a:r>
            <a:r>
              <a:rPr lang="en-US" altLang="zh-CN" dirty="0" smtClean="0"/>
              <a:t>, </a:t>
            </a:r>
            <a:r>
              <a:rPr lang="th-TH" altLang="zh-CN" dirty="0" smtClean="0"/>
              <a:t>สถิติ</a:t>
            </a:r>
            <a:endParaRPr lang="th-TH" altLang="zh-CN" dirty="0"/>
          </a:p>
          <a:p>
            <a:r>
              <a:rPr lang="th-TH" altLang="zh-CN" dirty="0" smtClean="0"/>
              <a:t>- หน่วยงาน</a:t>
            </a:r>
            <a:r>
              <a:rPr lang="th-TH" altLang="zh-CN" dirty="0"/>
              <a:t>ภาคีทุกระดับ</a:t>
            </a:r>
            <a:endParaRPr lang="en-US" altLang="zh-CN" dirty="0"/>
          </a:p>
        </p:txBody>
      </p:sp>
      <p:sp>
        <p:nvSpPr>
          <p:cNvPr id="13" name="TextBox 12"/>
          <p:cNvSpPr txBox="1"/>
          <p:nvPr/>
        </p:nvSpPr>
        <p:spPr>
          <a:xfrm>
            <a:off x="4052439" y="1342766"/>
            <a:ext cx="4503309" cy="18158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th-TH" altLang="zh-CN" sz="2800" b="1" kern="0" dirty="0" smtClean="0">
                <a:solidFill>
                  <a:srgbClr val="02539C"/>
                </a:solidFill>
                <a:latin typeface="IrisUPC" pitchFamily="34" charset="-34"/>
                <a:ea typeface="微软雅黑" pitchFamily="34" charset="-122"/>
                <a:cs typeface="+mj-cs"/>
              </a:rPr>
              <a:t>- พัฒนากร,  นักวิชาการ</a:t>
            </a:r>
            <a:r>
              <a:rPr lang="th-TH" altLang="zh-CN" sz="2800" b="1" kern="0" dirty="0">
                <a:solidFill>
                  <a:srgbClr val="02539C"/>
                </a:solidFill>
                <a:latin typeface="IrisUPC" pitchFamily="34" charset="-34"/>
                <a:ea typeface="微软雅黑" pitchFamily="34" charset="-122"/>
                <a:cs typeface="+mj-cs"/>
              </a:rPr>
              <a:t>พัฒนาชุมชน</a:t>
            </a:r>
            <a:br>
              <a:rPr lang="th-TH" altLang="zh-CN" sz="2800" b="1" kern="0" dirty="0">
                <a:solidFill>
                  <a:srgbClr val="02539C"/>
                </a:solidFill>
                <a:latin typeface="IrisUPC" pitchFamily="34" charset="-34"/>
                <a:ea typeface="微软雅黑" pitchFamily="34" charset="-122"/>
                <a:cs typeface="+mj-cs"/>
              </a:rPr>
            </a:br>
            <a:r>
              <a:rPr lang="th-TH" altLang="zh-CN" sz="2800" b="1" kern="0" dirty="0" smtClean="0">
                <a:solidFill>
                  <a:srgbClr val="02539C"/>
                </a:solidFill>
                <a:latin typeface="IrisUPC" pitchFamily="34" charset="-34"/>
                <a:ea typeface="微软雅黑" pitchFamily="34" charset="-122"/>
                <a:cs typeface="+mj-cs"/>
              </a:rPr>
              <a:t>- พัฒนาการอำเภอ</a:t>
            </a:r>
          </a:p>
          <a:p>
            <a:pPr>
              <a:defRPr/>
            </a:pPr>
            <a:r>
              <a:rPr lang="th-TH" altLang="zh-CN" sz="2800" b="1" kern="0" dirty="0" smtClean="0">
                <a:solidFill>
                  <a:srgbClr val="02539C"/>
                </a:solidFill>
                <a:latin typeface="IrisUPC" pitchFamily="34" charset="-34"/>
                <a:ea typeface="微软雅黑" pitchFamily="34" charset="-122"/>
                <a:cs typeface="+mj-cs"/>
              </a:rPr>
              <a:t>- จนท</a:t>
            </a:r>
            <a:r>
              <a:rPr lang="en-US" altLang="zh-CN" sz="2800" b="1" kern="0" dirty="0">
                <a:solidFill>
                  <a:srgbClr val="02539C"/>
                </a:solidFill>
                <a:latin typeface="IrisUPC" pitchFamily="34" charset="-34"/>
                <a:ea typeface="微软雅黑" pitchFamily="34" charset="-122"/>
                <a:cs typeface="+mj-cs"/>
              </a:rPr>
              <a:t>. </a:t>
            </a:r>
            <a:r>
              <a:rPr lang="th-TH" altLang="zh-CN" sz="2800" b="1" kern="0" dirty="0">
                <a:solidFill>
                  <a:srgbClr val="02539C"/>
                </a:solidFill>
                <a:latin typeface="IrisUPC" pitchFamily="34" charset="-34"/>
                <a:ea typeface="微软雅黑" pitchFamily="34" charset="-122"/>
                <a:cs typeface="+mj-cs"/>
              </a:rPr>
              <a:t>กลุ่มยุทธศาสตร์</a:t>
            </a:r>
          </a:p>
          <a:p>
            <a:pPr>
              <a:defRPr/>
            </a:pPr>
            <a:r>
              <a:rPr lang="th-TH" altLang="zh-CN" sz="2800" b="1" kern="0" dirty="0" smtClean="0">
                <a:solidFill>
                  <a:srgbClr val="02539C"/>
                </a:solidFill>
                <a:latin typeface="IrisUPC" pitchFamily="34" charset="-34"/>
                <a:ea typeface="微软雅黑" pitchFamily="34" charset="-122"/>
                <a:cs typeface="+mj-cs"/>
              </a:rPr>
              <a:t>- จนท</a:t>
            </a:r>
            <a:r>
              <a:rPr lang="en-US" altLang="zh-CN" sz="2800" b="1" kern="0" dirty="0">
                <a:solidFill>
                  <a:srgbClr val="02539C"/>
                </a:solidFill>
                <a:latin typeface="IrisUPC" pitchFamily="34" charset="-34"/>
                <a:ea typeface="微软雅黑" pitchFamily="34" charset="-122"/>
                <a:cs typeface="+mj-cs"/>
              </a:rPr>
              <a:t>. </a:t>
            </a:r>
            <a:r>
              <a:rPr lang="th-TH" altLang="zh-CN" sz="2800" b="1" kern="0" dirty="0">
                <a:solidFill>
                  <a:srgbClr val="02539C"/>
                </a:solidFill>
                <a:latin typeface="IrisUPC" pitchFamily="34" charset="-34"/>
                <a:ea typeface="微软雅黑" pitchFamily="34" charset="-122"/>
                <a:cs typeface="+mj-cs"/>
              </a:rPr>
              <a:t>กลุ่มสารสนเทศ</a:t>
            </a:r>
            <a:endParaRPr lang="en-US" altLang="zh-CN" sz="2800" b="1" kern="0" dirty="0">
              <a:solidFill>
                <a:srgbClr val="02539C"/>
              </a:solidFill>
              <a:latin typeface="IrisUPC" pitchFamily="34" charset="-34"/>
              <a:ea typeface="微软雅黑" pitchFamily="34" charset="-122"/>
              <a:cs typeface="+mj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58" y="1691394"/>
            <a:ext cx="1197731" cy="1197731"/>
          </a:xfrm>
          <a:prstGeom prst="rect">
            <a:avLst/>
          </a:prstGeom>
        </p:spPr>
      </p:pic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823" y="3889500"/>
            <a:ext cx="1830805" cy="183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people icon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559" y="2889125"/>
            <a:ext cx="1880762" cy="188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กลุ่ม 30"/>
          <p:cNvGrpSpPr/>
          <p:nvPr/>
        </p:nvGrpSpPr>
        <p:grpSpPr>
          <a:xfrm>
            <a:off x="8666407" y="2710951"/>
            <a:ext cx="1080120" cy="1899983"/>
            <a:chOff x="251520" y="1628800"/>
            <a:chExt cx="1283924" cy="2905669"/>
          </a:xfrm>
        </p:grpSpPr>
        <p:pic>
          <p:nvPicPr>
            <p:cNvPr id="23" name="图片 1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602171"/>
              <a:ext cx="1283924" cy="961464"/>
            </a:xfrm>
            <a:prstGeom prst="rect">
              <a:avLst/>
            </a:prstGeom>
          </p:spPr>
        </p:pic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62" y="3355989"/>
              <a:ext cx="1058797" cy="1165894"/>
            </a:xfrm>
            <a:prstGeom prst="rect">
              <a:avLst/>
            </a:prstGeom>
          </p:spPr>
        </p:pic>
        <p:pic>
          <p:nvPicPr>
            <p:cNvPr id="25" name="图片 2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62" y="1628800"/>
              <a:ext cx="1058797" cy="116589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flipH="1">
              <a:off x="581783" y="1658690"/>
              <a:ext cx="636954" cy="104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4800" dirty="0">
                  <a:solidFill>
                    <a:sysClr val="window" lastClr="FFFFFF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Arial Rounded MT Bold" pitchFamily="34" charset="0"/>
                  <a:cs typeface="Times New Roman" pitchFamily="18" charset="0"/>
                </a:rPr>
                <a:t>c</a:t>
              </a:r>
              <a:endParaRPr lang="zh-CN" altLang="en-US" sz="4800" dirty="0">
                <a:solidFill>
                  <a:sysClr val="window" lastClr="FFFFF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575006" y="2748981"/>
              <a:ext cx="636954" cy="969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dirty="0">
                  <a:solidFill>
                    <a:sysClr val="window" lastClr="FFFFFF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Arial Rounded MT Bold" pitchFamily="34" charset="0"/>
                  <a:cs typeface="Times New Roman" pitchFamily="18" charset="0"/>
                </a:rPr>
                <a:t>I</a:t>
              </a:r>
              <a:endParaRPr lang="zh-CN" altLang="en-US" dirty="0">
                <a:solidFill>
                  <a:sysClr val="window" lastClr="FFFFF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flipH="1">
              <a:off x="575006" y="3564854"/>
              <a:ext cx="636954" cy="969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dirty="0">
                  <a:solidFill>
                    <a:sysClr val="window" lastClr="FFFFFF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Arial Rounded MT Bold" pitchFamily="34" charset="0"/>
                  <a:cs typeface="Times New Roman" pitchFamily="18" charset="0"/>
                </a:rPr>
                <a:t>A</a:t>
              </a:r>
              <a:endParaRPr lang="zh-CN" altLang="en-US" dirty="0">
                <a:solidFill>
                  <a:sysClr val="window" lastClr="FFFFF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 Rounded MT Bold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317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6553200" y="2006221"/>
            <a:ext cx="3810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17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60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h-TH"/>
          </a:p>
        </p:txBody>
      </p:sp>
      <p:grpSp>
        <p:nvGrpSpPr>
          <p:cNvPr id="4" name="กลุ่ม 3"/>
          <p:cNvGrpSpPr/>
          <p:nvPr/>
        </p:nvGrpSpPr>
        <p:grpSpPr>
          <a:xfrm>
            <a:off x="1075446" y="1600200"/>
            <a:ext cx="9853257" cy="3564331"/>
            <a:chOff x="1196816" y="2006221"/>
            <a:chExt cx="9041888" cy="3011361"/>
          </a:xfrm>
        </p:grpSpPr>
        <p:pic>
          <p:nvPicPr>
            <p:cNvPr id="1056" name="Picture 32" descr="Image result for ms sql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281" y="2419158"/>
              <a:ext cx="2598423" cy="2598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1196816" y="2006221"/>
              <a:ext cx="4226852" cy="2974017"/>
              <a:chOff x="769721" y="2520355"/>
              <a:chExt cx="4335679" cy="3050588"/>
            </a:xfrm>
          </p:grpSpPr>
          <p:pic>
            <p:nvPicPr>
              <p:cNvPr id="1038" name="Picture 14" descr="Image result for databas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9706" y="4336220"/>
                <a:ext cx="2469446" cy="1234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Image result for my sq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5216" y="3975150"/>
                <a:ext cx="1740184" cy="9016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2" descr="Image result for ms office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721" y="2520355"/>
                <a:ext cx="2857500" cy="1428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6" descr="Image result for sybase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1558" y="3663341"/>
                <a:ext cx="1920351" cy="11522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8" descr="Related image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9174" y="3193639"/>
                <a:ext cx="1416094" cy="137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0" name="Picture 36" descr="Image result for csv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103" y="3663342"/>
                <a:ext cx="451497" cy="505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 descr="รูปภาพที่เกี่ยวข้อง"/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9" t="-254" r="67572" b="70467"/>
            <a:stretch/>
          </p:blipFill>
          <p:spPr bwMode="auto">
            <a:xfrm>
              <a:off x="5606386" y="2649281"/>
              <a:ext cx="1866900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1" t="68339" r="33422" b="1874"/>
          <a:stretch/>
        </p:blipFill>
        <p:spPr bwMode="auto">
          <a:xfrm>
            <a:off x="0" y="0"/>
            <a:ext cx="18669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641858" y="292425"/>
            <a:ext cx="764381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latin typeface="IrisUPC" pitchFamily="34" charset="-34"/>
                <a:ea typeface="Tahoma" panose="020B0604030504040204" pitchFamily="34" charset="0"/>
                <a:cs typeface="IrisUPC" pitchFamily="34" charset="-34"/>
              </a:rPr>
              <a:t>Database Technology </a:t>
            </a:r>
            <a:endParaRPr lang="en-US" sz="5400" b="1" dirty="0">
              <a:latin typeface="IrisUPC" pitchFamily="34" charset="-34"/>
              <a:ea typeface="Tahoma" panose="020B0604030504040204" pitchFamily="34" charset="0"/>
              <a:cs typeface="Iris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724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CIA Program</a:t>
            </a:r>
            <a:endParaRPr lang="th-TH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16922" r="16922"/>
          <a:stretch>
            <a:fillRect/>
          </a:stretch>
        </p:blipFill>
        <p:spPr>
          <a:xfrm>
            <a:off x="0" y="1"/>
            <a:ext cx="4023360" cy="4745736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4184" r="418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idx="12"/>
          </p:nvPr>
        </p:nvPicPr>
        <p:blipFill>
          <a:blip r:embed="rId4"/>
          <a:srcRect l="5601" r="560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Community information radar analysis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3529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500" b="8819"/>
          <a:stretch/>
        </p:blipFill>
        <p:spPr>
          <a:xfrm>
            <a:off x="1666372" y="48127"/>
            <a:ext cx="4389408" cy="5871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269" b="5781"/>
          <a:stretch/>
        </p:blipFill>
        <p:spPr>
          <a:xfrm>
            <a:off x="5982419" y="106015"/>
            <a:ext cx="4389408" cy="5869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126" y="6031832"/>
            <a:ext cx="12240126" cy="522445"/>
          </a:xfrm>
          <a:prstGeom prst="rect">
            <a:avLst/>
          </a:prstGeom>
        </p:spPr>
      </p:pic>
      <p:pic>
        <p:nvPicPr>
          <p:cNvPr id="4098" name="Picture 2" descr="Image result for mark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6" y="5312480"/>
            <a:ext cx="980574" cy="98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0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6" b="13353"/>
          <a:stretch/>
        </p:blipFill>
        <p:spPr>
          <a:xfrm>
            <a:off x="2261937" y="79059"/>
            <a:ext cx="7620000" cy="5952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26" y="6031832"/>
            <a:ext cx="12240126" cy="522445"/>
          </a:xfrm>
          <a:prstGeom prst="rect">
            <a:avLst/>
          </a:prstGeom>
        </p:spPr>
      </p:pic>
      <p:pic>
        <p:nvPicPr>
          <p:cNvPr id="7" name="Picture 2" descr="Image result for mark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583" y="5312480"/>
            <a:ext cx="980574" cy="98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3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190"/>
          <a:stretch/>
        </p:blipFill>
        <p:spPr>
          <a:xfrm>
            <a:off x="2350169" y="115536"/>
            <a:ext cx="7443535" cy="56697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26" y="6031832"/>
            <a:ext cx="12240126" cy="522445"/>
          </a:xfrm>
          <a:prstGeom prst="rect">
            <a:avLst/>
          </a:prstGeom>
        </p:spPr>
      </p:pic>
      <p:pic>
        <p:nvPicPr>
          <p:cNvPr id="9" name="Picture 2" descr="Image result for mark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755" y="5294961"/>
            <a:ext cx="980574" cy="98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61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16" y="950651"/>
            <a:ext cx="785315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126" y="6031832"/>
            <a:ext cx="12240126" cy="522445"/>
          </a:xfrm>
          <a:prstGeom prst="rect">
            <a:avLst/>
          </a:prstGeom>
        </p:spPr>
      </p:pic>
      <p:pic>
        <p:nvPicPr>
          <p:cNvPr id="8" name="Picture 2" descr="Image result for mark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937" y="5312480"/>
            <a:ext cx="980574" cy="98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4561" y="121029"/>
            <a:ext cx="8229600" cy="999433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altLang="zh-CN" sz="4800" b="1" dirty="0" smtClean="0">
                <a:solidFill>
                  <a:srgbClr val="0000FF"/>
                </a:solidFill>
                <a:latin typeface="TH Niramit AS" pitchFamily="2" charset="-34"/>
                <a:cs typeface="TH Niramit AS" pitchFamily="2" charset="-34"/>
              </a:rPr>
              <a:t>ข้อควรระวัง</a:t>
            </a:r>
            <a:endParaRPr lang="zh-CN" altLang="en-US" sz="4800" b="1" dirty="0">
              <a:solidFill>
                <a:srgbClr val="0000FF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539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059" y="132044"/>
            <a:ext cx="7462046" cy="563856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26" y="6031832"/>
            <a:ext cx="12240126" cy="522445"/>
          </a:xfrm>
          <a:prstGeom prst="rect">
            <a:avLst/>
          </a:prstGeom>
        </p:spPr>
      </p:pic>
      <p:pic>
        <p:nvPicPr>
          <p:cNvPr id="8" name="Picture 2" descr="Image result for mark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937" y="5312480"/>
            <a:ext cx="980574" cy="98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74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6901" r="16591" b="20888"/>
          <a:stretch/>
        </p:blipFill>
        <p:spPr>
          <a:xfrm>
            <a:off x="2484059" y="0"/>
            <a:ext cx="7175755" cy="5967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26" y="6031832"/>
            <a:ext cx="12240126" cy="522445"/>
          </a:xfrm>
          <a:prstGeom prst="rect">
            <a:avLst/>
          </a:prstGeom>
        </p:spPr>
      </p:pic>
      <p:pic>
        <p:nvPicPr>
          <p:cNvPr id="8" name="Picture 2" descr="Image result for mark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63" y="5312480"/>
            <a:ext cx="980574" cy="98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6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97" t="4258" r="1680" b="3177"/>
          <a:stretch/>
        </p:blipFill>
        <p:spPr>
          <a:xfrm>
            <a:off x="443127" y="288758"/>
            <a:ext cx="11257619" cy="5101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26" y="6031832"/>
            <a:ext cx="12240126" cy="522445"/>
          </a:xfrm>
          <a:prstGeom prst="rect">
            <a:avLst/>
          </a:prstGeom>
        </p:spPr>
      </p:pic>
      <p:pic>
        <p:nvPicPr>
          <p:cNvPr id="8" name="Picture 2" descr="Image result for mark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168" y="5184143"/>
            <a:ext cx="980574" cy="98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8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126" y="6031832"/>
            <a:ext cx="12240126" cy="522445"/>
          </a:xfrm>
          <a:prstGeom prst="rect">
            <a:avLst/>
          </a:prstGeom>
        </p:spPr>
      </p:pic>
      <p:pic>
        <p:nvPicPr>
          <p:cNvPr id="8" name="Picture 2" descr="Image result for mark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426" y="5312480"/>
            <a:ext cx="980574" cy="98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318" y="96252"/>
            <a:ext cx="8825238" cy="582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5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34823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6000" b="1" dirty="0" smtClean="0"/>
              <a:t>เปรียบเทียบระดับพัฒนาคุณภาพชีวิตของหมู่บ้าน</a:t>
            </a:r>
            <a:endParaRPr lang="en-US" sz="6000" b="1" dirty="0"/>
          </a:p>
        </p:txBody>
      </p:sp>
      <p:pic>
        <p:nvPicPr>
          <p:cNvPr id="5" name="Picture 2" descr="Image result for mar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13" y="127603"/>
            <a:ext cx="980574" cy="98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507975" y="853632"/>
            <a:ext cx="9052522" cy="5342004"/>
            <a:chOff x="1507975" y="853632"/>
            <a:chExt cx="9052522" cy="5342004"/>
          </a:xfrm>
        </p:grpSpPr>
        <p:pic>
          <p:nvPicPr>
            <p:cNvPr id="11" name="Picture 10" descr="Screen Shot 2015-05-28 at 10.43.59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6" t="16339" r="31761" b="26319"/>
            <a:stretch/>
          </p:blipFill>
          <p:spPr>
            <a:xfrm>
              <a:off x="1589758" y="943377"/>
              <a:ext cx="2639853" cy="2485623"/>
            </a:xfrm>
            <a:prstGeom prst="rect">
              <a:avLst/>
            </a:prstGeom>
          </p:spPr>
        </p:pic>
        <p:pic>
          <p:nvPicPr>
            <p:cNvPr id="13" name="Picture 12" descr="Screen Shot 2015-05-28 at 10.54.51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4" t="19083" r="33133" b="23300"/>
            <a:stretch/>
          </p:blipFill>
          <p:spPr>
            <a:xfrm>
              <a:off x="4811747" y="949329"/>
              <a:ext cx="2568505" cy="2497515"/>
            </a:xfrm>
            <a:prstGeom prst="rect">
              <a:avLst/>
            </a:prstGeom>
          </p:spPr>
        </p:pic>
        <p:pic>
          <p:nvPicPr>
            <p:cNvPr id="14" name="Picture 13" descr="Screen Shot 2015-05-28 at 10.54.55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4" t="18534" r="32619" b="23027"/>
            <a:stretch/>
          </p:blipFill>
          <p:spPr>
            <a:xfrm>
              <a:off x="7968209" y="853632"/>
              <a:ext cx="2592288" cy="2533194"/>
            </a:xfrm>
            <a:prstGeom prst="rect">
              <a:avLst/>
            </a:prstGeom>
          </p:spPr>
        </p:pic>
        <p:pic>
          <p:nvPicPr>
            <p:cNvPr id="15" name="Picture 14" descr="Screen Shot 2015-05-28 at 10.54.58 PM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3" t="19082" r="32790" b="23575"/>
            <a:stretch/>
          </p:blipFill>
          <p:spPr>
            <a:xfrm>
              <a:off x="1507975" y="3703584"/>
              <a:ext cx="2592288" cy="2485622"/>
            </a:xfrm>
            <a:prstGeom prst="rect">
              <a:avLst/>
            </a:prstGeom>
          </p:spPr>
        </p:pic>
        <p:pic>
          <p:nvPicPr>
            <p:cNvPr id="16" name="Picture 15" descr="Screen Shot 2015-05-28 at 10.55.01 P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3" t="18809" r="32790" b="23849"/>
            <a:stretch/>
          </p:blipFill>
          <p:spPr>
            <a:xfrm>
              <a:off x="4816800" y="3695352"/>
              <a:ext cx="2592288" cy="2485622"/>
            </a:xfrm>
            <a:prstGeom prst="rect">
              <a:avLst/>
            </a:prstGeom>
          </p:spPr>
        </p:pic>
        <p:pic>
          <p:nvPicPr>
            <p:cNvPr id="17" name="Picture 16" descr="Screen Shot 2015-05-28 at 10.55.05 PM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3" t="19082" r="32961" b="24124"/>
            <a:stretch/>
          </p:blipFill>
          <p:spPr>
            <a:xfrm>
              <a:off x="7980101" y="3733800"/>
              <a:ext cx="2580396" cy="2461836"/>
            </a:xfrm>
            <a:prstGeom prst="rect">
              <a:avLst/>
            </a:prstGeom>
          </p:spPr>
        </p:pic>
      </p:grpSp>
      <p:graphicFrame>
        <p:nvGraphicFramePr>
          <p:cNvPr id="6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099382"/>
              </p:ext>
            </p:extLst>
          </p:nvPr>
        </p:nvGraphicFramePr>
        <p:xfrm>
          <a:off x="4724401" y="3356992"/>
          <a:ext cx="2804739" cy="37680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237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84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84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640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680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th-TH" sz="2400" u="none" strike="noStrike" kern="1200" dirty="0">
                          <a:effectLst/>
                        </a:rPr>
                        <a:t>หมู่ที่</a:t>
                      </a:r>
                      <a:endParaRPr lang="th-TH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IrisUPC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u="none" strike="noStrike" kern="1200" dirty="0">
                          <a:effectLst/>
                        </a:rPr>
                        <a:t>3</a:t>
                      </a:r>
                      <a:endParaRPr lang="en-US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IrisUPC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th-TH" sz="2400" u="none" strike="noStrike" kern="1200" dirty="0">
                          <a:effectLst/>
                        </a:rPr>
                        <a:t>บ้าน</a:t>
                      </a:r>
                      <a:endParaRPr lang="th-TH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IrisUPC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th-TH" sz="2400" u="none" strike="noStrike" kern="1200" dirty="0" smtClean="0">
                          <a:effectLst/>
                        </a:rPr>
                        <a:t>เก่า</a:t>
                      </a:r>
                      <a:r>
                        <a:rPr lang="th-TH" sz="2400" u="none" strike="noStrike" kern="1200" dirty="0">
                          <a:effectLst/>
                        </a:rPr>
                        <a:t>โพธิ์หลังเสือ</a:t>
                      </a:r>
                      <a:endParaRPr lang="th-TH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IrisUPC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236518"/>
              </p:ext>
            </p:extLst>
          </p:nvPr>
        </p:nvGraphicFramePr>
        <p:xfrm>
          <a:off x="7962389" y="3356992"/>
          <a:ext cx="2582083" cy="36576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136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24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80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78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th-TH" sz="2400" u="none" strike="noStrike" kern="1200" dirty="0">
                          <a:effectLst/>
                        </a:rPr>
                        <a:t>หมู่ที่</a:t>
                      </a:r>
                      <a:endParaRPr lang="th-TH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IrisUPC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u="none" strike="noStrike" kern="1200" dirty="0">
                          <a:effectLst/>
                        </a:rPr>
                        <a:t>1</a:t>
                      </a:r>
                      <a:endParaRPr lang="en-US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IrisUPC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th-TH" sz="2400" u="none" strike="noStrike" kern="1200" dirty="0">
                          <a:effectLst/>
                        </a:rPr>
                        <a:t>บ้าน</a:t>
                      </a:r>
                      <a:endParaRPr lang="th-TH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IrisUPC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th-TH" sz="2400" u="none" strike="noStrike" kern="1200" dirty="0">
                          <a:effectLst/>
                        </a:rPr>
                        <a:t>วัดคู</a:t>
                      </a:r>
                      <a:endParaRPr lang="th-TH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IrisUPC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613800"/>
              </p:ext>
            </p:extLst>
          </p:nvPr>
        </p:nvGraphicFramePr>
        <p:xfrm>
          <a:off x="1528003" y="6195636"/>
          <a:ext cx="2743201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5929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67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18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16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46974"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u="none" strike="noStrike" dirty="0">
                          <a:effectLst/>
                        </a:rPr>
                        <a:t>หมู่ที่</a:t>
                      </a:r>
                      <a:endParaRPr lang="th-TH" sz="2400" b="0" i="0" u="none" strike="noStrike" dirty="0">
                        <a:effectLst/>
                        <a:latin typeface="IrisUPC"/>
                        <a:cs typeface="IrisUP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11</a:t>
                      </a:r>
                      <a:endParaRPr lang="en-US" sz="2400" b="0" i="0" u="none" strike="noStrike" dirty="0">
                        <a:effectLst/>
                        <a:latin typeface="IrisUPC"/>
                        <a:cs typeface="IrisUP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effectLst/>
                        </a:rPr>
                        <a:t>บ้าน</a:t>
                      </a:r>
                      <a:endParaRPr lang="th-TH" sz="2400" b="0" i="0" u="none" strike="noStrike" dirty="0">
                        <a:effectLst/>
                        <a:latin typeface="IrisUPC"/>
                        <a:cs typeface="IrisUP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effectLst/>
                        </a:rPr>
                        <a:t>วัดสามเกรียว</a:t>
                      </a:r>
                      <a:endParaRPr lang="th-TH" sz="2400" b="0" i="0" u="none" strike="noStrike" dirty="0">
                        <a:effectLst/>
                        <a:latin typeface="IrisUPC"/>
                        <a:cs typeface="IrisUPC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183821"/>
              </p:ext>
            </p:extLst>
          </p:nvPr>
        </p:nvGraphicFramePr>
        <p:xfrm>
          <a:off x="4557340" y="6180974"/>
          <a:ext cx="2971800" cy="36576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315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15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429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656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u="none" strike="noStrike" dirty="0">
                          <a:effectLst/>
                        </a:rPr>
                        <a:t>หมู่</a:t>
                      </a:r>
                      <a:r>
                        <a:rPr lang="th-TH" sz="2400" u="none" strike="noStrike" dirty="0" smtClean="0">
                          <a:effectLst/>
                        </a:rPr>
                        <a:t>ที่</a:t>
                      </a:r>
                      <a:endParaRPr lang="th-TH" sz="2400" b="0" i="0" u="none" strike="noStrike" dirty="0">
                        <a:effectLst/>
                        <a:latin typeface="IrisUPC"/>
                        <a:cs typeface="IrisUP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8</a:t>
                      </a:r>
                      <a:endParaRPr lang="en-US" sz="2400" b="0" i="0" u="none" strike="noStrike" dirty="0">
                        <a:effectLst/>
                        <a:latin typeface="IrisUPC"/>
                        <a:cs typeface="IrisUP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effectLst/>
                        </a:rPr>
                        <a:t>บ้าน</a:t>
                      </a:r>
                      <a:endParaRPr lang="th-TH" sz="2400" b="0" i="0" u="none" strike="noStrike" dirty="0">
                        <a:effectLst/>
                        <a:latin typeface="IrisUPC"/>
                        <a:cs typeface="IrisUP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effectLst/>
                        </a:rPr>
                        <a:t>บางตาโฉม</a:t>
                      </a:r>
                      <a:endParaRPr lang="th-TH" sz="2400" b="0" i="0" u="none" strike="noStrike" dirty="0">
                        <a:effectLst/>
                        <a:latin typeface="IrisUPC"/>
                        <a:cs typeface="IrisUPC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636976"/>
              </p:ext>
            </p:extLst>
          </p:nvPr>
        </p:nvGraphicFramePr>
        <p:xfrm>
          <a:off x="7980101" y="6187506"/>
          <a:ext cx="2680013" cy="36576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8210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47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63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379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60514"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u="none" strike="noStrike" dirty="0">
                          <a:effectLst/>
                        </a:rPr>
                        <a:t>หมู่ที่</a:t>
                      </a:r>
                      <a:endParaRPr lang="th-TH" sz="2400" b="0" i="0" u="none" strike="noStrike" dirty="0">
                        <a:effectLst/>
                        <a:latin typeface="IrisUPC"/>
                        <a:cs typeface="IrisUP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7</a:t>
                      </a:r>
                      <a:endParaRPr lang="en-US" sz="2400" b="0" i="0" u="none" strike="noStrike" dirty="0">
                        <a:effectLst/>
                        <a:latin typeface="IrisUPC"/>
                        <a:cs typeface="IrisUP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effectLst/>
                        </a:rPr>
                        <a:t>บ้าน</a:t>
                      </a:r>
                      <a:endParaRPr lang="th-TH" sz="2400" b="0" i="0" u="none" strike="noStrike" dirty="0">
                        <a:effectLst/>
                        <a:latin typeface="IrisUPC"/>
                        <a:cs typeface="IrisUPC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effectLst/>
                        </a:rPr>
                        <a:t>ดอนตะโหมด</a:t>
                      </a:r>
                      <a:endParaRPr lang="th-TH" sz="2400" b="0" i="0" u="none" strike="noStrike" dirty="0">
                        <a:effectLst/>
                        <a:latin typeface="IrisUPC"/>
                        <a:cs typeface="IrisUPC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818313"/>
              </p:ext>
            </p:extLst>
          </p:nvPr>
        </p:nvGraphicFramePr>
        <p:xfrm>
          <a:off x="1524000" y="3412232"/>
          <a:ext cx="2832100" cy="3657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67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8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7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65100"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u="none" strike="noStrike" dirty="0">
                          <a:effectLst/>
                        </a:rPr>
                        <a:t>หมู่ที่</a:t>
                      </a:r>
                      <a:endParaRPr lang="th-TH" sz="2400" b="0" i="0" u="none" strike="noStrike" dirty="0">
                        <a:effectLst/>
                        <a:latin typeface="IrisUPC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</a:t>
                      </a:r>
                      <a:endParaRPr lang="en-US" sz="2400" b="0" i="0" u="none" strike="noStrike" dirty="0">
                        <a:effectLst/>
                        <a:latin typeface="IrisUPC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effectLst/>
                        </a:rPr>
                        <a:t>บ้าน</a:t>
                      </a:r>
                      <a:endParaRPr lang="th-TH" sz="2400" b="0" i="0" u="none" strike="noStrike" dirty="0">
                        <a:effectLst/>
                        <a:latin typeface="IrisUPC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effectLst/>
                        </a:rPr>
                        <a:t>โพประจักษ์</a:t>
                      </a:r>
                      <a:endParaRPr lang="th-TH" sz="2400" b="0" i="0" u="none" strike="noStrike" dirty="0">
                        <a:effectLst/>
                        <a:latin typeface="IrisUPC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394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" b="236"/>
          <a:stretch/>
        </p:blipFill>
        <p:spPr>
          <a:xfrm>
            <a:off x="1552876" y="1299411"/>
            <a:ext cx="9083040" cy="5257800"/>
          </a:xfrm>
          <a:prstGeom prst="rect">
            <a:avLst/>
          </a:prstGeom>
        </p:spPr>
      </p:pic>
      <p:pic>
        <p:nvPicPr>
          <p:cNvPr id="5" name="Picture 2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1" t="68339" r="33422" b="1874"/>
          <a:stretch/>
        </p:blipFill>
        <p:spPr bwMode="auto">
          <a:xfrm>
            <a:off x="0" y="0"/>
            <a:ext cx="18669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287301" cy="11430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 2561</a:t>
            </a:r>
          </a:p>
        </p:txBody>
      </p:sp>
    </p:spTree>
    <p:extLst>
      <p:ext uri="{BB962C8B-B14F-4D97-AF65-F5344CB8AC3E}">
        <p14:creationId xmlns:p14="http://schemas.microsoft.com/office/powerpoint/2010/main" val="385363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4823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th-TH" sz="6000" b="1" dirty="0" smtClean="0"/>
              <a:t>การจัดลำดับความสำคัญของการพัฒนาคุณภาพชีวิต</a:t>
            </a:r>
            <a:endParaRPr lang="en-US" sz="6000" b="1" dirty="0"/>
          </a:p>
        </p:txBody>
      </p:sp>
      <p:graphicFrame>
        <p:nvGraphicFramePr>
          <p:cNvPr id="7" name="Content Placeholder 6" descr="Clustered column chart representing&#10;3 series for 4 categori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208503"/>
              </p:ext>
            </p:extLst>
          </p:nvPr>
        </p:nvGraphicFramePr>
        <p:xfrm>
          <a:off x="1524000" y="1108177"/>
          <a:ext cx="9144000" cy="4923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26" y="6031832"/>
            <a:ext cx="12240126" cy="522445"/>
          </a:xfrm>
          <a:prstGeom prst="rect">
            <a:avLst/>
          </a:prstGeom>
        </p:spPr>
      </p:pic>
      <p:pic>
        <p:nvPicPr>
          <p:cNvPr id="5" name="Picture 2" descr="Image result for mark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13" y="127603"/>
            <a:ext cx="980574" cy="98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marker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11253"/>
            <a:ext cx="537410" cy="5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5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4823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th-TH" sz="6000" b="1" dirty="0" smtClean="0"/>
              <a:t>การจัดลำดับความสำคัญของการพัฒนาคุณภาพชีวิต</a:t>
            </a:r>
            <a:endParaRPr lang="en-US" sz="6000" b="1" dirty="0"/>
          </a:p>
        </p:txBody>
      </p:sp>
      <p:graphicFrame>
        <p:nvGraphicFramePr>
          <p:cNvPr id="7" name="Content Placeholder 6" descr="Clustered column chart representing&#10;3 series for 4 categori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2209186"/>
              </p:ext>
            </p:extLst>
          </p:nvPr>
        </p:nvGraphicFramePr>
        <p:xfrm>
          <a:off x="1524000" y="1108176"/>
          <a:ext cx="6705600" cy="4923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26" y="6031832"/>
            <a:ext cx="12240126" cy="522445"/>
          </a:xfrm>
          <a:prstGeom prst="rect">
            <a:avLst/>
          </a:prstGeom>
        </p:spPr>
      </p:pic>
      <p:pic>
        <p:nvPicPr>
          <p:cNvPr id="5" name="Picture 2" descr="Image result for mark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13" y="127603"/>
            <a:ext cx="980574" cy="98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8229600" y="1338868"/>
                <a:ext cx="3565358" cy="44622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74320" indent="-22860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1">
                      <a:lumMod val="50000"/>
                    </a:schemeClr>
                  </a:buClr>
                  <a:buSzPct val="100000"/>
                  <a:buFont typeface="Arial" pitchFamily="34" charset="0"/>
                  <a:buChar char="▪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9436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1">
                      <a:lumMod val="50000"/>
                    </a:schemeClr>
                  </a:buClr>
                  <a:buSzPct val="100000"/>
                  <a:buFont typeface="Arial" pitchFamily="34" charset="0"/>
                  <a:buChar char="▪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1">
                      <a:lumMod val="50000"/>
                    </a:schemeClr>
                  </a:buClr>
                  <a:buSzPct val="100000"/>
                  <a:buFont typeface="Arial" pitchFamily="34" charset="0"/>
                  <a:buChar char="▪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88720" indent="-18288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1">
                      <a:lumMod val="50000"/>
                    </a:schemeClr>
                  </a:buClr>
                  <a:buSzPct val="100000"/>
                  <a:buFont typeface="Arial" pitchFamily="34" charset="0"/>
                  <a:buChar char="▪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63040" indent="-18288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1">
                      <a:lumMod val="50000"/>
                    </a:schemeClr>
                  </a:buClr>
                  <a:buSzPct val="100000"/>
                  <a:buFont typeface="Arial" pitchFamily="34" charset="0"/>
                  <a:buChar char="▪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91640" indent="-18288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1">
                      <a:lumMod val="50000"/>
                    </a:schemeClr>
                  </a:buClr>
                  <a:buSzPct val="100000"/>
                  <a:buFont typeface="Arial" pitchFamily="34" charset="0"/>
                  <a:buChar char="▪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1">
                      <a:lumMod val="50000"/>
                    </a:schemeClr>
                  </a:buClr>
                  <a:buSzPct val="100000"/>
                  <a:buFont typeface="Arial" pitchFamily="34" charset="0"/>
                  <a:buChar char="▪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48840" indent="-18288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1">
                      <a:lumMod val="50000"/>
                    </a:schemeClr>
                  </a:buClr>
                  <a:buSzPct val="100000"/>
                  <a:buFont typeface="Arial" pitchFamily="34" charset="0"/>
                  <a:buChar char="▪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77440" indent="-18288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1">
                      <a:lumMod val="50000"/>
                    </a:schemeClr>
                  </a:buClr>
                  <a:buSzPct val="100000"/>
                  <a:buFont typeface="Arial" pitchFamily="34" charset="0"/>
                  <a:buChar char="▪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th-TH" sz="3600" b="1" dirty="0" smtClean="0"/>
                  <a:t>วิธีคำนวณ</a:t>
                </a:r>
                <a:endParaRPr lang="en-US" sz="3600" b="1" dirty="0" smtClean="0"/>
              </a:p>
              <a:p>
                <a:r>
                  <a:rPr lang="th-TH" sz="3200" dirty="0" smtClean="0"/>
                  <a:t>จำนวนหมู่บ้าน </a:t>
                </a:r>
                <a:r>
                  <a:rPr lang="en-US" sz="3200" dirty="0" smtClean="0"/>
                  <a:t>x 100 </a:t>
                </a:r>
                <a14:m>
                  <m:oMath xmlns:m="http://schemas.openxmlformats.org/officeDocument/2006/math">
                    <m:r>
                      <a:rPr lang="th-TH" sz="3200" b="0" i="1" smtClean="0">
                        <a:latin typeface="Cambria Math" panose="02040503050406030204" pitchFamily="18" charset="0"/>
                      </a:rPr>
                      <m:t>ร้อยละ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th-TH" sz="3200" b="0" i="1" smtClean="0">
                        <a:latin typeface="Cambria Math" panose="02040503050406030204" pitchFamily="18" charset="0"/>
                      </a:rPr>
                      <m:t>หมู่บ้าน</m:t>
                    </m:r>
                    <m:r>
                      <a:rPr lang="th-TH" sz="32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th-TH" sz="3200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th-TH" sz="3200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sz="320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20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320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sSup>
                          <m:sSupPr>
                            <m:ctrlPr>
                              <a:rPr lang="en-US" sz="32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  <m:r>
                      <a:rPr lang="en-US" sz="3200" i="1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US" sz="3200" dirty="0" smtClean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1338868"/>
                <a:ext cx="3565358" cy="4462272"/>
              </a:xfrm>
              <a:prstGeom prst="rect">
                <a:avLst/>
              </a:prstGeom>
              <a:blipFill>
                <a:blip r:embed="rId5"/>
                <a:stretch>
                  <a:fillRect l="-3248" t="-3415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Image result for marker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11253"/>
            <a:ext cx="537410" cy="5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14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กลุ่ม 59"/>
          <p:cNvGrpSpPr/>
          <p:nvPr/>
        </p:nvGrpSpPr>
        <p:grpSpPr>
          <a:xfrm>
            <a:off x="9243920" y="-112500"/>
            <a:ext cx="2823584" cy="2681493"/>
            <a:chOff x="2432087" y="2412065"/>
            <a:chExt cx="2948080" cy="2948080"/>
          </a:xfrm>
        </p:grpSpPr>
        <p:sp>
          <p:nvSpPr>
            <p:cNvPr id="61" name="รูปร่าง 60" title="Step 3 title"/>
            <p:cNvSpPr/>
            <p:nvPr/>
          </p:nvSpPr>
          <p:spPr>
            <a:xfrm>
              <a:off x="2432087" y="2412065"/>
              <a:ext cx="2948080" cy="2948080"/>
            </a:xfrm>
            <a:prstGeom prst="gear9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รูปร่าง 4"/>
            <p:cNvSpPr/>
            <p:nvPr/>
          </p:nvSpPr>
          <p:spPr>
            <a:xfrm>
              <a:off x="3024782" y="3102639"/>
              <a:ext cx="1762690" cy="15153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  <p:sp>
        <p:nvSpPr>
          <p:cNvPr id="6" name="Content Placeholder 2"/>
          <p:cNvSpPr txBox="1">
            <a:spLocks/>
          </p:cNvSpPr>
          <p:nvPr/>
        </p:nvSpPr>
        <p:spPr>
          <a:xfrm>
            <a:off x="6553200" y="2006221"/>
            <a:ext cx="3810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17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60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h-TH"/>
          </a:p>
        </p:txBody>
      </p:sp>
      <p:grpSp>
        <p:nvGrpSpPr>
          <p:cNvPr id="30" name="Group 12"/>
          <p:cNvGrpSpPr/>
          <p:nvPr/>
        </p:nvGrpSpPr>
        <p:grpSpPr>
          <a:xfrm>
            <a:off x="3123629" y="1091484"/>
            <a:ext cx="5427675" cy="1175198"/>
            <a:chOff x="1537054" y="1585751"/>
            <a:chExt cx="5427675" cy="1175198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054" y="1585751"/>
              <a:ext cx="1162304" cy="1175198"/>
            </a:xfrm>
            <a:prstGeom prst="ellipse">
              <a:avLst/>
            </a:prstGeom>
            <a:ln w="63500" cap="rnd">
              <a:solidFill>
                <a:srgbClr val="92D05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2" name="สี่เหลี่ยมผืนผ้า 17"/>
            <p:cNvSpPr/>
            <p:nvPr/>
          </p:nvSpPr>
          <p:spPr>
            <a:xfrm>
              <a:off x="2831349" y="1585751"/>
              <a:ext cx="4133380" cy="1175198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solidFill>
                    <a:schemeClr val="tx1"/>
                  </a:solidFill>
                  <a:latin typeface="TH Niramit AS" pitchFamily="2" charset="-34"/>
                  <a:cs typeface="TH Niramit AS" pitchFamily="2" charset="-34"/>
                </a:rPr>
                <a:t>นางกาญจนวรรณ  ช่วยมั่นคง</a:t>
              </a:r>
            </a:p>
            <a:p>
              <a:pPr algn="ctr"/>
              <a:r>
                <a:rPr lang="th-TH" sz="2000" b="1" dirty="0" smtClean="0">
                  <a:solidFill>
                    <a:schemeClr val="tx1"/>
                  </a:solidFill>
                  <a:latin typeface="TH Niramit AS" pitchFamily="2" charset="-34"/>
                  <a:cs typeface="TH Niramit AS" pitchFamily="2" charset="-34"/>
                </a:rPr>
                <a:t>ผู้อำนวยการกลุ่มงานระบบสารสนเทศชุมชน</a:t>
              </a:r>
            </a:p>
            <a:p>
              <a:pPr algn="ctr"/>
              <a:r>
                <a:rPr lang="th-TH" sz="2000" b="1" dirty="0" smtClean="0">
                  <a:solidFill>
                    <a:schemeClr val="tx1"/>
                  </a:solidFill>
                  <a:latin typeface="TH Niramit AS" pitchFamily="2" charset="-34"/>
                  <a:cs typeface="TH Niramit AS" pitchFamily="2" charset="-34"/>
                </a:rPr>
                <a:t>โทร </a:t>
              </a:r>
              <a:r>
                <a:rPr lang="en-US" sz="2000" b="1" dirty="0" smtClean="0">
                  <a:solidFill>
                    <a:schemeClr val="tx1"/>
                  </a:solidFill>
                  <a:latin typeface="TH Niramit AS" pitchFamily="2" charset="-34"/>
                  <a:cs typeface="TH Niramit AS" pitchFamily="2" charset="-34"/>
                </a:rPr>
                <a:t> : </a:t>
              </a:r>
              <a:r>
                <a:rPr lang="th-TH" sz="2000" b="1" dirty="0" smtClean="0">
                  <a:solidFill>
                    <a:schemeClr val="tx1"/>
                  </a:solidFill>
                  <a:latin typeface="TH Niramit AS" pitchFamily="2" charset="-34"/>
                  <a:cs typeface="TH Niramit AS" pitchFamily="2" charset="-34"/>
                </a:rPr>
                <a:t>02-1416277</a:t>
              </a:r>
            </a:p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latin typeface="TH Niramit AS" pitchFamily="2" charset="-34"/>
                  <a:cs typeface="TH Niramit AS" pitchFamily="2" charset="-34"/>
                </a:rPr>
                <a:t>          : </a:t>
              </a:r>
              <a:r>
                <a:rPr lang="th-TH" sz="2000" b="1" dirty="0" smtClean="0">
                  <a:solidFill>
                    <a:schemeClr val="tx1"/>
                  </a:solidFill>
                  <a:latin typeface="TH Niramit AS" pitchFamily="2" charset="-34"/>
                  <a:cs typeface="TH Niramit AS" pitchFamily="2" charset="-34"/>
                </a:rPr>
                <a:t>089-9238408</a:t>
              </a:r>
              <a:endParaRPr lang="th-TH" sz="2000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endParaRPr>
            </a:p>
          </p:txBody>
        </p:sp>
      </p:grpSp>
      <p:grpSp>
        <p:nvGrpSpPr>
          <p:cNvPr id="33" name="Group 11"/>
          <p:cNvGrpSpPr/>
          <p:nvPr/>
        </p:nvGrpSpPr>
        <p:grpSpPr>
          <a:xfrm>
            <a:off x="730505" y="2430155"/>
            <a:ext cx="4298631" cy="1285876"/>
            <a:chOff x="1585840" y="4622440"/>
            <a:chExt cx="4298631" cy="1285876"/>
          </a:xfrm>
        </p:grpSpPr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840" y="4622440"/>
              <a:ext cx="1143000" cy="1285875"/>
            </a:xfrm>
            <a:prstGeom prst="ellipse">
              <a:avLst/>
            </a:prstGeom>
            <a:ln w="63500" cap="rnd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5" name="สี่เหลี่ยมผืนผ้า 27"/>
            <p:cNvSpPr/>
            <p:nvPr/>
          </p:nvSpPr>
          <p:spPr>
            <a:xfrm>
              <a:off x="2853120" y="4761278"/>
              <a:ext cx="3031351" cy="114703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นายเสนาะ  แสงมณี</a:t>
              </a:r>
            </a:p>
            <a:p>
              <a:pPr algn="ctr"/>
              <a:r>
                <a:rPr lang="th-TH" sz="2000" b="1" dirty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นักวิชาการพัฒนาชุมชนชำนาญการ</a:t>
              </a:r>
            </a:p>
            <a:p>
              <a:pPr algn="ctr"/>
              <a:r>
                <a:rPr lang="th-TH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โทร </a:t>
              </a:r>
              <a:r>
                <a:rPr 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 : </a:t>
              </a:r>
              <a:r>
                <a:rPr lang="th-TH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02-1416305</a:t>
              </a:r>
              <a:endParaRPr lang="en-US" sz="2000" b="1" dirty="0" smtClean="0">
                <a:solidFill>
                  <a:schemeClr val="tx1">
                    <a:lumMod val="50000"/>
                  </a:schemeClr>
                </a:solidFill>
                <a:latin typeface="TH Niramit AS" pitchFamily="2" charset="-34"/>
                <a:cs typeface="TH Niramit AS" pitchFamily="2" charset="-34"/>
              </a:endParaRPr>
            </a:p>
          </p:txBody>
        </p:sp>
      </p:grpSp>
      <p:grpSp>
        <p:nvGrpSpPr>
          <p:cNvPr id="36" name="Group 20"/>
          <p:cNvGrpSpPr/>
          <p:nvPr/>
        </p:nvGrpSpPr>
        <p:grpSpPr>
          <a:xfrm>
            <a:off x="6652041" y="2465810"/>
            <a:ext cx="4908935" cy="1291651"/>
            <a:chOff x="766662" y="1780616"/>
            <a:chExt cx="4908935" cy="1291651"/>
          </a:xfrm>
        </p:grpSpPr>
        <p:pic>
          <p:nvPicPr>
            <p:cNvPr id="3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610" y="1806525"/>
              <a:ext cx="1172987" cy="1265742"/>
            </a:xfrm>
            <a:prstGeom prst="ellipse">
              <a:avLst/>
            </a:prstGeom>
            <a:ln w="63500" cap="rnd">
              <a:solidFill>
                <a:srgbClr val="FFFF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8" name="สี่เหลี่ยมผืนผ้า 27"/>
            <p:cNvSpPr/>
            <p:nvPr/>
          </p:nvSpPr>
          <p:spPr>
            <a:xfrm>
              <a:off x="766662" y="1780616"/>
              <a:ext cx="3412004" cy="1285876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นายเสกสรร  ประวิเศษ</a:t>
              </a:r>
            </a:p>
            <a:p>
              <a:pPr algn="ctr"/>
              <a:r>
                <a:rPr lang="th-TH" sz="2000" b="1" dirty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นักวิชาการพัฒนา</a:t>
              </a:r>
              <a:r>
                <a:rPr lang="th-TH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ชุมชนชำนาญการ</a:t>
              </a:r>
              <a:endParaRPr lang="th-TH" sz="2000" b="1" dirty="0">
                <a:solidFill>
                  <a:schemeClr val="tx1">
                    <a:lumMod val="50000"/>
                  </a:schemeClr>
                </a:solidFill>
                <a:latin typeface="TH Niramit AS" pitchFamily="2" charset="-34"/>
                <a:cs typeface="TH Niramit AS" pitchFamily="2" charset="-34"/>
              </a:endParaRPr>
            </a:p>
            <a:p>
              <a:pPr algn="ctr"/>
              <a:r>
                <a:rPr lang="th-TH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โทร </a:t>
              </a:r>
              <a:r>
                <a:rPr 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 :</a:t>
              </a:r>
              <a:r>
                <a:rPr lang="en-US" sz="2000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 </a:t>
              </a:r>
              <a:r>
                <a:rPr lang="th-TH" sz="2000" b="1" dirty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02-1416298</a:t>
              </a:r>
              <a:r>
                <a:rPr 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  </a:t>
              </a:r>
              <a:r>
                <a:rPr lang="en-US" sz="2000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    </a:t>
              </a:r>
            </a:p>
            <a:p>
              <a:pPr algn="ctr"/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 </a:t>
              </a:r>
              <a:r>
                <a:rPr lang="en-US" sz="2000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          </a:t>
              </a:r>
              <a:r>
                <a:rPr 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: 084-7788774</a:t>
              </a:r>
              <a:endParaRPr lang="th-TH" sz="2000" b="1" dirty="0">
                <a:solidFill>
                  <a:schemeClr val="tx1">
                    <a:lumMod val="50000"/>
                  </a:schemeClr>
                </a:solidFill>
                <a:latin typeface="TH Niramit AS" pitchFamily="2" charset="-34"/>
                <a:cs typeface="TH Niramit AS" pitchFamily="2" charset="-34"/>
              </a:endParaRPr>
            </a:p>
          </p:txBody>
        </p:sp>
      </p:grpSp>
      <p:grpSp>
        <p:nvGrpSpPr>
          <p:cNvPr id="45" name="Group 21"/>
          <p:cNvGrpSpPr/>
          <p:nvPr/>
        </p:nvGrpSpPr>
        <p:grpSpPr>
          <a:xfrm>
            <a:off x="711455" y="3876585"/>
            <a:ext cx="4309302" cy="1294846"/>
            <a:chOff x="1906465" y="3121103"/>
            <a:chExt cx="4309302" cy="1294846"/>
          </a:xfrm>
        </p:grpSpPr>
        <p:pic>
          <p:nvPicPr>
            <p:cNvPr id="46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332"/>
            <a:stretch/>
          </p:blipFill>
          <p:spPr bwMode="auto">
            <a:xfrm>
              <a:off x="1906465" y="3130073"/>
              <a:ext cx="1162050" cy="1285876"/>
            </a:xfrm>
            <a:prstGeom prst="ellipse">
              <a:avLst/>
            </a:prstGeom>
            <a:ln w="63500" cap="rnd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7" name="สี่เหลี่ยมผืนผ้า 28"/>
            <p:cNvSpPr/>
            <p:nvPr/>
          </p:nvSpPr>
          <p:spPr>
            <a:xfrm>
              <a:off x="3192795" y="3121103"/>
              <a:ext cx="3022972" cy="128587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1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นางสาว</a:t>
              </a:r>
              <a:r>
                <a:rPr lang="th-TH" sz="2000" b="1" dirty="0" err="1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ณัฐภัทร์</a:t>
              </a:r>
              <a:r>
                <a:rPr lang="th-TH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  สิริ</a:t>
              </a:r>
              <a:r>
                <a:rPr lang="th-TH" sz="2000" b="1" dirty="0" err="1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พัชรทิ</a:t>
              </a:r>
              <a:r>
                <a:rPr lang="th-TH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ตาธร</a:t>
              </a:r>
              <a:endParaRPr lang="th-TH" sz="2000" b="1" dirty="0">
                <a:solidFill>
                  <a:schemeClr val="tx1">
                    <a:lumMod val="50000"/>
                  </a:schemeClr>
                </a:solidFill>
                <a:latin typeface="TH Niramit AS" pitchFamily="2" charset="-34"/>
                <a:cs typeface="TH Niramit AS" pitchFamily="2" charset="-34"/>
              </a:endParaRPr>
            </a:p>
            <a:p>
              <a:pPr algn="ctr"/>
              <a:r>
                <a:rPr lang="th-TH" sz="2000" b="1" dirty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นักวิชาการคอมพิวเตอร์</a:t>
              </a:r>
            </a:p>
            <a:p>
              <a:pPr algn="ctr"/>
              <a:r>
                <a:rPr lang="th-TH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โทร </a:t>
              </a:r>
              <a:r>
                <a:rPr 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 :</a:t>
              </a:r>
              <a:r>
                <a:rPr lang="en-US" sz="2000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 </a:t>
              </a:r>
              <a:r>
                <a:rPr lang="th-TH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02-1416263</a:t>
              </a:r>
              <a:r>
                <a:rPr 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   </a:t>
              </a:r>
              <a:r>
                <a:rPr lang="en-US" sz="2000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 </a:t>
              </a:r>
            </a:p>
          </p:txBody>
        </p:sp>
      </p:grpSp>
      <p:grpSp>
        <p:nvGrpSpPr>
          <p:cNvPr id="48" name="Group 22"/>
          <p:cNvGrpSpPr/>
          <p:nvPr/>
        </p:nvGrpSpPr>
        <p:grpSpPr>
          <a:xfrm>
            <a:off x="6652041" y="3885554"/>
            <a:ext cx="4908934" cy="1285878"/>
            <a:chOff x="3038660" y="4709159"/>
            <a:chExt cx="4332113" cy="1285878"/>
          </a:xfrm>
        </p:grpSpPr>
        <p:pic>
          <p:nvPicPr>
            <p:cNvPr id="49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64" b="9981"/>
            <a:stretch/>
          </p:blipFill>
          <p:spPr bwMode="auto">
            <a:xfrm>
              <a:off x="6273601" y="4709161"/>
              <a:ext cx="1097172" cy="1285876"/>
            </a:xfrm>
            <a:prstGeom prst="ellipse">
              <a:avLst/>
            </a:prstGeom>
            <a:ln w="63500" cap="rnd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0" name="สี่เหลี่ยมผืนผ้า 29"/>
            <p:cNvSpPr/>
            <p:nvPr/>
          </p:nvSpPr>
          <p:spPr>
            <a:xfrm>
              <a:off x="3038660" y="4709159"/>
              <a:ext cx="3011078" cy="1285876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นางสาวปริศนา  ช่วยมหาศักดิ์</a:t>
              </a:r>
            </a:p>
            <a:p>
              <a:pPr algn="ctr"/>
              <a:r>
                <a:rPr lang="th-TH" sz="2000" b="1" dirty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นักวิชาการคอมพิวเตอร์</a:t>
              </a:r>
            </a:p>
            <a:p>
              <a:pPr algn="ctr"/>
              <a:r>
                <a:rPr lang="th-TH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โทร </a:t>
              </a:r>
              <a:r>
                <a:rPr 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 :</a:t>
              </a:r>
              <a:r>
                <a:rPr lang="en-US" sz="2000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 </a:t>
              </a:r>
              <a:r>
                <a:rPr lang="th-TH" sz="2000" b="1" dirty="0" smtClean="0">
                  <a:solidFill>
                    <a:schemeClr val="tx1">
                      <a:lumMod val="50000"/>
                    </a:schemeClr>
                  </a:solidFill>
                  <a:latin typeface="TH Niramit AS" pitchFamily="2" charset="-34"/>
                  <a:cs typeface="TH Niramit AS" pitchFamily="2" charset="-34"/>
                </a:rPr>
                <a:t>02-1416298</a:t>
              </a:r>
              <a:endParaRPr lang="en-US" sz="2000" dirty="0" smtClean="0">
                <a:solidFill>
                  <a:schemeClr val="tx1">
                    <a:lumMod val="50000"/>
                  </a:schemeClr>
                </a:solidFill>
                <a:latin typeface="TH Niramit AS" pitchFamily="2" charset="-34"/>
                <a:cs typeface="TH Niramit AS" pitchFamily="2" charset="-34"/>
              </a:endParaRPr>
            </a:p>
          </p:txBody>
        </p:sp>
      </p:grpSp>
      <p:sp>
        <p:nvSpPr>
          <p:cNvPr id="53" name="Title 1"/>
          <p:cNvSpPr txBox="1">
            <a:spLocks/>
          </p:cNvSpPr>
          <p:nvPr/>
        </p:nvSpPr>
        <p:spPr>
          <a:xfrm>
            <a:off x="1495681" y="-15454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 b="1" dirty="0" smtClean="0">
                <a:latin typeface="IrisUPC" pitchFamily="34" charset="-34"/>
                <a:cs typeface="IrisUPC" pitchFamily="34" charset="-34"/>
              </a:rPr>
              <a:t>เจ้าหน้าที่กลุ่มงานระบบสารสนเทศชุมชน</a:t>
            </a:r>
            <a:endParaRPr lang="th-TH" sz="5400" b="1" dirty="0">
              <a:latin typeface="IrisUPC" pitchFamily="34" charset="-34"/>
              <a:cs typeface="IrisUPC" pitchFamily="34" charset="-34"/>
            </a:endParaRPr>
          </a:p>
        </p:txBody>
      </p:sp>
      <p:sp>
        <p:nvSpPr>
          <p:cNvPr id="56" name="สี่เหลี่ยมผืนผ้า 17"/>
          <p:cNvSpPr/>
          <p:nvPr/>
        </p:nvSpPr>
        <p:spPr>
          <a:xfrm>
            <a:off x="4625585" y="5364430"/>
            <a:ext cx="4133380" cy="10878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>
                    <a:lumMod val="50000"/>
                  </a:schemeClr>
                </a:solidFill>
                <a:latin typeface="TH Niramit AS" pitchFamily="2" charset="-34"/>
                <a:cs typeface="TH Niramit AS" pitchFamily="2" charset="-34"/>
              </a:rPr>
              <a:t>นางสาวจันทรา เฮงสมบูรณ์</a:t>
            </a:r>
            <a:endParaRPr lang="th-TH" sz="2000" b="1" dirty="0">
              <a:solidFill>
                <a:schemeClr val="tx1">
                  <a:lumMod val="50000"/>
                </a:schemeClr>
              </a:solidFill>
              <a:latin typeface="TH Niramit AS" pitchFamily="2" charset="-34"/>
              <a:cs typeface="TH Niramit AS" pitchFamily="2" charset="-34"/>
            </a:endParaRPr>
          </a:p>
          <a:p>
            <a:pPr algn="ctr"/>
            <a:r>
              <a:rPr lang="th-TH" sz="2000" b="1" dirty="0">
                <a:solidFill>
                  <a:schemeClr val="tx1">
                    <a:lumMod val="50000"/>
                  </a:schemeClr>
                </a:solidFill>
                <a:latin typeface="TH Niramit AS" pitchFamily="2" charset="-34"/>
                <a:cs typeface="TH Niramit AS" pitchFamily="2" charset="-34"/>
              </a:rPr>
              <a:t>นักวิชาการพัฒนาชุมชนชำนาญการ</a:t>
            </a:r>
          </a:p>
          <a:p>
            <a:pPr algn="ctr"/>
            <a:r>
              <a:rPr lang="th-TH" sz="2000" b="1" dirty="0">
                <a:solidFill>
                  <a:schemeClr val="tx1">
                    <a:lumMod val="50000"/>
                  </a:schemeClr>
                </a:solidFill>
                <a:latin typeface="TH Niramit AS" pitchFamily="2" charset="-34"/>
                <a:cs typeface="TH Niramit AS" pitchFamily="2" charset="-34"/>
              </a:rPr>
              <a:t>โทร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TH Niramit AS" pitchFamily="2" charset="-34"/>
                <a:cs typeface="TH Niramit AS" pitchFamily="2" charset="-34"/>
              </a:rPr>
              <a:t> : </a:t>
            </a:r>
            <a:r>
              <a:rPr lang="th-TH" sz="2000" b="1" dirty="0" smtClean="0">
                <a:solidFill>
                  <a:schemeClr val="tx1">
                    <a:lumMod val="50000"/>
                  </a:schemeClr>
                </a:solidFill>
                <a:latin typeface="TH Niramit AS" pitchFamily="2" charset="-34"/>
                <a:cs typeface="TH Niramit AS" pitchFamily="2" charset="-34"/>
              </a:rPr>
              <a:t>02-1416303</a:t>
            </a:r>
            <a:endParaRPr lang="en-US" sz="2000" b="1" dirty="0">
              <a:solidFill>
                <a:schemeClr val="tx1">
                  <a:lumMod val="50000"/>
                </a:schemeClr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t="2562" r="19754" b="52743"/>
          <a:stretch/>
        </p:blipFill>
        <p:spPr>
          <a:xfrm>
            <a:off x="3167305" y="5292158"/>
            <a:ext cx="1263498" cy="1232428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8" name="Picture 6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75" y="425371"/>
            <a:ext cx="1616916" cy="161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60" b="8981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85" y="4587809"/>
            <a:ext cx="696559" cy="5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60" b="89815" l="0" r="10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677" y="3277313"/>
            <a:ext cx="640198" cy="48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60" b="8981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175" y="3237676"/>
            <a:ext cx="693047" cy="51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60" b="8981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920" y="4618253"/>
            <a:ext cx="687568" cy="51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60" b="8981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011" y="5908371"/>
            <a:ext cx="725258" cy="54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160" b="89815" l="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75" y="1667543"/>
            <a:ext cx="872345" cy="65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93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16074" r="23712" b="18174"/>
          <a:stretch/>
        </p:blipFill>
        <p:spPr>
          <a:xfrm>
            <a:off x="2085474" y="800100"/>
            <a:ext cx="10106526" cy="5026240"/>
          </a:xfrm>
          <a:prstGeom prst="rect">
            <a:avLst/>
          </a:prstGeom>
        </p:spPr>
      </p:pic>
      <p:graphicFrame>
        <p:nvGraphicFramePr>
          <p:cNvPr id="5" name="Content Placeholder 8" descr="Process list showing 4 titles with tasks  arranged one below the other and downward pointing arrows are used to indicate progression from title to task and from task to task. First title has 4 tasks, second title has 3, third has 2 and fourth has 2.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6066756"/>
              </p:ext>
            </p:extLst>
          </p:nvPr>
        </p:nvGraphicFramePr>
        <p:xfrm>
          <a:off x="1133901" y="1371600"/>
          <a:ext cx="10191596" cy="483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1" t="68339" r="33422" b="1874"/>
          <a:stretch/>
        </p:blipFill>
        <p:spPr bwMode="auto">
          <a:xfrm>
            <a:off x="0" y="0"/>
            <a:ext cx="18669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287301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database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8" descr="Related image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37" y="4483708"/>
            <a:ext cx="1380550" cy="134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8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itzy\Pictures\New folder\web-development-p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43" y="1470249"/>
            <a:ext cx="4654394" cy="400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 descr="data:image/jpeg;base64,/9j/4AAQSkZJRgABAQAAAQABAAD/2wCEAAkGBwgHBhQIBxQWFRUXGBwVGBgWFxgTIRwcGhYXHxoXHygZJiglJSYlHBsZJTYhJSkrLzo6GCs1OTQtNyotLisBCgoKDg0OGxAQGywmICQ0Ny8vNzQsLCwsMjIsLCw0MjU0LCwsLCssNTUsNDQsLy8sLCwsLCwsNy80LDQwMjQ0LP/AABEIAOEA4QMBEQACEQEDEQH/xAAcAAEAAgMBAQEAAAAAAAAAAAAABgcDBAUCAQj/xAA6EAACAQIDBQQGCgIDAQAAAAAAAQIDBAURIQYxQVFhEiJxgRMUMpGhwQcjQlJicrHR4fAVkoKy4qL/xAAbAQEAAwEBAQEAAAAAAAAAAAAABAUGAwIBB//EADMRAQACAQIEAwcEAQQDAAAAAAABAgMEEQUSITFBUfATMmFxgbHRIpGhwQYUQuHxFSND/9oADAMBAAIRAxEAPwC8QAAAAAAAAAAAAAAAAAAAAAAAAAAAAAAAAAAAAAAAAAAAAAAAAAAAAAAAAAAAAAAAAAAAAAAAAAAAAAAAAAAAAAAAAAAAAAAAAAAAAAAAAAAAAAAAAAAAAAAAAAAAAAAAAAAAAAAAAAAAAAAAAAAAAAAAAAAAAAAAAAAAAAAAAAAAAAAAAAAAAAAAAAAAAAAAAAAAAAAAAAAAAAAAAAAAAAAAAAAAAAAAAAAAAAAAAAAAAAAAAAAAAAAAAAAAAAAAAAAAAHinVp1U3SaeTyeTT15aHyLRPZ4pkpfflmJ26dHs+vYAAAAAAAAAAAAAAAAAAAAAAAAAAAA3ks2BGcS2ysqFZ22HL081v7LyhHxl+2ZFyaqlO3X7KnVcXw4eles/x+/4R6+xm/vllcT0+7Dux8Ob/wCXuRV5tZe/SJ6MnruMZ9TvXfavlHT19XZ2GncekqRUX6N69rh2k8slzeWeeX3deBK4dF43nwn7rj/GqZ6xaZj9E9vn8Pz8EuLRqgAAAAAAAAAAAAAAAAAAAAAAAAAANDGcYssGtfWL6WXKK1cnyS/qPF8laRvLhqNTjwV5rz+ZVziePYltNNxzdG3TyyW+XR/efTcvdnWZ9TM9+zK6/it8kdelfLz+fmx0qdOjT9HRWS/ur5srr3m3dm8mW2SeqQbP7Ozv8rm9zjS3pbnPr0j13vhksm7DS6Lm/Xk7eTS8J4FzbZtTHTwj8/j9/jNqVOFGmqdJKMUskksklyWRbx0a+IiI2h7D6AAAAAAAAAAAAAAAAAAAAAAAAACPbV7VW2AUfRxynWa7sM934pcl03v4rjlzRTp4oGt11dPG0dbeX5VvFXeO3bxHFZNrdyzy+zHlFc/mVeXLt1t3ZLV6uZnnyTvMuloklFJJaJLRJckQbWm07ypL3m87ykuzWz/rOV7frub4wf2vxPp04+G+00ej/wDpk+kNdwbg3Ltnzx18I8vjPx8o8Pn2mRaNSAAAAAAAAAAAAAAAAAAAAAAAAAABFds9raWB0/VbTKVdrxUE/tPryXnu3x82bk6R3Vuu18YI5a+99lb2FpVxOu72/bcW8229Zy5fuysyZOWN5ZPUajl3vad5l3G892iWiS0SXBIhTMzO8qa95vO8u/svgfrs1eXi+rXsxf22uL/Cvj4b7HRaXm/9l+3h+Wo4Hwjm21GaOn+2P7/H7puW7XgAAAAAAAAAAAAAAAAAAAAAAAAAARfbXaqngNv6vbZOvJd1b+yvvv5I4Zs3J0jur9drYwV2r70quw+1q4rdyr3Mm1n2pzerbfBZ8X/JW3vyxvLKZs3LE3tPVIu6kowWSSySXBciBa02neVJkyTe28urs9hEsVus56U4vvvdn+BePHp4ol6PTe1tvb3Y/lc8F4X/AKq/tMnuV/mfL8rAhCNOChBJJLJJaZJcC9b2Oj0AAAAAAAAAAAAAAAAAAAAAAAAAAHD2t2iobPYf6V5SqSzVOHN830XH3cTllyxSPii6vVVwU38fBTkFd41iTnVk5Tm+1OT4Li30XLwSK21vGWSy5ZmZveUmpU6dCiqFBZRW7m3xk+rK+95tO6jz5pyW38G1YWdW/u421vvfHkuMn4fxxPeHDOW8Vh20Givq80Y6/WfKFj2NnRsLWNtbrRfF8W+rZoaUilYrXtD9Iw4aYccY6RtENg9uoAAAAAAAAAAAAAAAAAAAAAAAAANLF8TtsIw6d9ePKMVu4t8Irq2eb2isby55stcVJvbwUdjWK3ePYo7u41lJ9mMVrks+7Bf3iVt7zad5ZPUZ7Zrzezv4fZRw+29F9p6zfXhFdF+vkQM2TmnaFFq8/PPLHZsHFErWbTER3lP9msJ/xtn26y+snrLouEPLj18i/wBLp/Y06957v0XhXD40eHln3p6z+Po7BKWYAAAAAAAAAAAAAAAAAAPM5wpwc6jSS3tvJITOz5MxEby5VbaTCqazjU7f5E5Lye74ka+rxU7yrM/GdHh6Tfefh1/4/lqx2usHPKUZpc8l+5w/8ji37Sg1/wAl0sztNbRH0/Lt2t1QvKKrW0lJPiv0JtMlbxzVneF5g1GPPSL453hmPbsAfJNRj2paICltu9pnj2Jeit39TTbUPxPjU8+HTxZX5cnPPwZnX6r219o92PW7Hs7Y+ip+v1d70prktzn8l5vkQc+TbpCi1mfljljv69fP5OuQ1QkWyGF+s3Hr1dd2D7vWXPy/XwLPh+n3n2k/Rqv8d4fzT/qbx293+5/qPj8k1LdsAAAAAAAAAAAAAAAAAAAcHavamx2atlK61nPPsQWmeWWbb4JZr3nPJk5I+KNqdTGCu+28+CFXV9c4tP0+JTVTiqcXnTh5L2n1efmU2fU2tPrZieIcSy5bbTP4hjbbebIczv3Uszv3D4+N7CMSq4ZdqrT1T0lHmv35M74M9sNt47eKfw/X30eWL17eMeceuyxbavTuaEa9F5xks0aGl4vWLR2l+j4stctIvSd4nqyHp0V99KG0vq1D/CWb701nVa4Re6HjLj08SLqMn+yPqqeJarlj2Ve891eYNYev3fZn7Ee9N9OXi9xByXisbs7myRjrvKXSeb004JLgluRXTO87yoL3m9t5ZrG1qXt3G2o75PLPkuL8kdMOKct4rCTodJbVZ64q+Pf4R4+vNZVpbUrO2jb0FlGKyX7+L3mjrWK1isdofpePHXHSKUjaI6QzHp7AAAAAAAAAAAAAAAAAABiuLehc0/R3MYzXKSUl8T5MRPd5tSto2tG6B7WbDU6UHiWzy7E46ypxz1XFx6/h3PhycXNpomN4U+u4ZW1Ztjj6eH0RjC8SjdL0dT2v1/n+9FT5sPJ1jsx2r0ns/wBdO32dE4IABJ9jMS7FV2FV6PvQ8eK81r5dSz4fn2n2c/Rq/wDHNdtadNae/Wv9x/f7u5tLjNHAcInfVtWtIR+9J+zH5vomWmS/JXdqdRmjDSbSoS6ua9/eSuK7cpzlm3zbf90K6Z8ZZXJebTNrSmOH2aw+zVuva9qb5y5eC3FfmvzWUOrzc9tvL16+LOcUNM9jcN9Bau+qrvT0j0h/6evgkXegwclOee8/ZvOAaH2GD2to/Vf7eH790kJ6+AAAAAAAAAAAAAAAAAAAAAAKf+knBZYJjCxOyWVOq89Ps1Fq157/AHkLPij6SoOI6WItzbdLdzD7uN7aKvHjvXJ8UUuSk0tsxWfDOK81lsnhxe6NWdCsqtLRxaa8Ueq2msxaO8OuHLbFkjJXvE7uN9IO0U8bxVUYZxp0lkk+Mmk5Sf6Los+Jb3y+02mOzX6nWxqeW1fd29fhqbLWXam7+rujpDrLi/JfFkTUZNo2hT6zNyV2jv6/7/bzSEgqNuYRYvEcQjbLdvl0it/yXi0SNNh9rkivh4rLhWj/ANVqYpPux1n5R+eyyoxjCKjHRLRI0T9IfQAAAAAAAAAAAAAAAAAAAAAAHJ2oweGO4HUsJb2s4PlNaxfv+DZ4vXmrs5Z8UZaTWVJ7N3U7W/lZXGmbayfCceH6ryKjVY9683kxPE9PvTm8apWV6gAI/j2G1Li/pyt1rUfYfjwfuz/1JmnybVmJ8FvoM8RSaz4dfX1+7vU6VO3oxt6PsxWS6835vUjXtzTur8+Wcl9/Xr+no8OCbbG2Hq9i7uftVN35Vu9+r9xeaDFyY+ae8/bwb7gGj9hpuee9+v08Pz9UhJy8AAAAAAAAAAAAAAAAAAAAAAAACkvpTwmWE7T+vW+ka31iy4Ti12/jlL/kRM1OvwlR8QwxF9/C3qW9YXMbyzjcR4r48V7yjvXltMMPnxTiyTSfBsHhxfYvsvNH16raa9nw+PLYw60lfX0LWP2nk+i3yfuzO2DF7TJFU3h2lnU6iuPw8flHdZsIRpwUILJJZJdEaR+mRG3SHoPoAAAAAAAAAAAAAAAAAAAAAAAARL6T8I/yuys6lNZzo/XR8Irvr/XN+SOWWu9fki6zHz4p+HVV+x15mpWcvzx+fyKfV07WYjiuHtkj5SkxCUwAAlexFlrO+n+SPwcn/wBfiW3DcXSck/L168Gy/wAa0vLS2efHpHyjv/P2SwtGoAAAAAAAAAAAAAAAAAAAAAAAAAB8lFTi4y1T0aA/PGJWstmNrZ2z9mnUyXWnLWP/AMNeZXZse9Zoy+v028Xx/t/SYJprNFOx0xs+nx8D69VibTtCy8ItPUcNhbcUtfzPWXxbNLhx+zpFfJ+oaTBGDDXFHhH/AH/LcOiQAAAAAAAAAAAAAAAAAAAAAAAAAABUX02YcqV/QxOC9uLpS8YvOPvUpf6kfNHWJVnEMfWLNHZu79bwqLe+Pcflu+GRSainLeWG4hi9nmnynq6nHJeGmu/cjjETM7QiUpa9orWN5lLtn9mvRtXeJLvLWMOXJy5vpuXV7rjS6KKfqv3+zbcK4JXT7Zc3W/hHhH5n18UpLFoQAAAAAAAAAAAAAAAAAAAAAAAAAAAHPx3BbHHsPdjiUe1F6p7nF8JRfBr+Hmm0ebVi0bS8ZMdb12squ32ZxDZfF52NbOdOpk6VRL2mn7GXCWT3cctOlVrcNum0b+DJcZ4fkmackb9do+qxtncAhYRVzdpOrw4qGfBdeb8lxzl6XSxijefeXHCuFU0dea3W8958vhHrq7xMXAAAAAAAAAAAAAAAAAAAAAAAAAAAAAAAAAAAAAAAAAAAAAAAAAAAAAAAAAAAAAAAAAAAAAAAAAAAAAAAAAAAAAAAAAAAAAAAAAAAAAAAAAAAAAAAAAAAAAAAAAAAAAAAAAAAAAAAAAAAAAAAAAAAAAAAAAAAB//Z"/>
          <p:cNvSpPr>
            <a:spLocks noChangeAspect="1" noChangeArrowheads="1"/>
          </p:cNvSpPr>
          <p:nvPr/>
        </p:nvSpPr>
        <p:spPr bwMode="auto">
          <a:xfrm>
            <a:off x="5608093" y="1600200"/>
            <a:ext cx="140785" cy="14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sz="800"/>
          </a:p>
        </p:txBody>
      </p:sp>
      <p:grpSp>
        <p:nvGrpSpPr>
          <p:cNvPr id="2" name="Group 1"/>
          <p:cNvGrpSpPr/>
          <p:nvPr/>
        </p:nvGrpSpPr>
        <p:grpSpPr>
          <a:xfrm>
            <a:off x="5982447" y="1405389"/>
            <a:ext cx="3453952" cy="1541766"/>
            <a:chOff x="5775161" y="2283170"/>
            <a:chExt cx="4176332" cy="1864220"/>
          </a:xfrm>
        </p:grpSpPr>
        <p:grpSp>
          <p:nvGrpSpPr>
            <p:cNvPr id="6" name="กลุ่ม 7"/>
            <p:cNvGrpSpPr/>
            <p:nvPr/>
          </p:nvGrpSpPr>
          <p:grpSpPr>
            <a:xfrm>
              <a:off x="6357415" y="2432897"/>
              <a:ext cx="2298679" cy="608177"/>
              <a:chOff x="2248201" y="1676401"/>
              <a:chExt cx="4976632" cy="1247664"/>
            </a:xfrm>
          </p:grpSpPr>
          <p:pic>
            <p:nvPicPr>
              <p:cNvPr id="17" name="Picture 7" descr="http://www.thaiware.com/upload_misc/software/2013_03/images/5809_130302230236wX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400" b="96800" l="4800" r="95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8201" y="1676401"/>
                <a:ext cx="1247664" cy="12476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สี่เหลี่ยมผืนผ้ามุมมน 3"/>
              <p:cNvSpPr/>
              <p:nvPr/>
            </p:nvSpPr>
            <p:spPr>
              <a:xfrm>
                <a:off x="3925378" y="1804932"/>
                <a:ext cx="3299455" cy="99059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000" b="1" dirty="0">
                    <a:solidFill>
                      <a:schemeClr val="tx1"/>
                    </a:solidFill>
                    <a:latin typeface="TH Niramit AS" pitchFamily="2" charset="-34"/>
                    <a:cs typeface="TH Niramit AS" pitchFamily="2" charset="-34"/>
                  </a:rPr>
                  <a:t>Firefox</a:t>
                </a:r>
                <a:endParaRPr lang="th-TH" sz="2000" b="1" dirty="0">
                  <a:solidFill>
                    <a:schemeClr val="tx1"/>
                  </a:solidFill>
                  <a:latin typeface="TH Niramit AS" pitchFamily="2" charset="-34"/>
                  <a:cs typeface="TH Niramit AS" pitchFamily="2" charset="-34"/>
                </a:endParaRPr>
              </a:p>
            </p:txBody>
          </p:sp>
        </p:grpSp>
        <p:sp>
          <p:nvSpPr>
            <p:cNvPr id="16" name="สี่เหลี่ยมผืนผ้ามุมมน 11"/>
            <p:cNvSpPr/>
            <p:nvPr/>
          </p:nvSpPr>
          <p:spPr>
            <a:xfrm>
              <a:off x="7107167" y="3056460"/>
              <a:ext cx="1253119" cy="4828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TH Niramit AS" pitchFamily="2" charset="-34"/>
                  <a:cs typeface="TH Niramit AS" pitchFamily="2" charset="-34"/>
                </a:rPr>
                <a:t>Chrome</a:t>
              </a:r>
              <a:endParaRPr lang="th-TH" sz="2000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endParaRPr>
            </a:p>
          </p:txBody>
        </p:sp>
        <p:pic>
          <p:nvPicPr>
            <p:cNvPr id="13" name="Picture 12" descr="http://www.criticmatters.com/wp-content/uploads/2014/09/ie9-1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1105" y="3594654"/>
              <a:ext cx="523755" cy="552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สี่เหลี่ยมผืนผ้ามุมมน 17"/>
            <p:cNvSpPr/>
            <p:nvPr/>
          </p:nvSpPr>
          <p:spPr>
            <a:xfrm>
              <a:off x="7132093" y="3665767"/>
              <a:ext cx="2819400" cy="48125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TH Niramit AS" pitchFamily="2" charset="-34"/>
                  <a:cs typeface="TH Niramit AS" pitchFamily="2" charset="-34"/>
                </a:rPr>
                <a:t>Internet Explorer</a:t>
              </a:r>
            </a:p>
          </p:txBody>
        </p:sp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161" y="2283170"/>
              <a:ext cx="555338" cy="586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161" y="2893746"/>
              <a:ext cx="555338" cy="586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63" b="94531" l="546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161" y="3665767"/>
              <a:ext cx="411968" cy="434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516" y="3014398"/>
              <a:ext cx="578584" cy="578584"/>
            </a:xfrm>
            <a:prstGeom prst="rect">
              <a:avLst/>
            </a:prstGeom>
          </p:spPr>
        </p:pic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287301" cy="11430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atin typeface="IrisUPC" pitchFamily="34" charset="-34"/>
                <a:ea typeface="Tahoma" panose="020B0604030504040204" pitchFamily="34" charset="0"/>
                <a:cs typeface="IrisUPC" pitchFamily="34" charset="-34"/>
              </a:rPr>
              <a:t>Web application display</a:t>
            </a:r>
            <a:endParaRPr lang="en-US" sz="4800" b="1" dirty="0">
              <a:latin typeface="IrisUPC" pitchFamily="34" charset="-34"/>
              <a:ea typeface="Tahoma" panose="020B0604030504040204" pitchFamily="34" charset="0"/>
              <a:cs typeface="IrisUPC" pitchFamily="34" charset="-34"/>
            </a:endParaRPr>
          </a:p>
        </p:txBody>
      </p:sp>
      <p:pic>
        <p:nvPicPr>
          <p:cNvPr id="20" name="Picture 2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1" t="68339" r="33422" b="1874"/>
          <a:stretch/>
        </p:blipFill>
        <p:spPr bwMode="auto">
          <a:xfrm>
            <a:off x="0" y="0"/>
            <a:ext cx="18669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918052" y="3063306"/>
            <a:ext cx="59305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400" dirty="0">
                <a:latin typeface="IrisUPC" panose="020B0604020202020204" pitchFamily="34" charset="-34"/>
                <a:cs typeface="IrisUPC" panose="020B0604020202020204" pitchFamily="34" charset="-34"/>
              </a:rPr>
              <a:t>Web Application </a:t>
            </a:r>
            <a:r>
              <a:rPr lang="th-TH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(เว็บแอพพลิเคชั่น</a:t>
            </a:r>
            <a:r>
              <a:rPr lang="en-US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)</a:t>
            </a:r>
            <a:endParaRPr lang="th-TH" sz="2400" dirty="0" smtClean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thaiDist"/>
            <a:r>
              <a:rPr lang="th-TH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คือโปรแกรม</a:t>
            </a:r>
            <a:r>
              <a:rPr lang="th-TH" sz="2400" dirty="0">
                <a:latin typeface="IrisUPC" panose="020B0604020202020204" pitchFamily="34" charset="-34"/>
                <a:cs typeface="IrisUPC" panose="020B0604020202020204" pitchFamily="34" charset="-34"/>
              </a:rPr>
              <a:t>ของ </a:t>
            </a:r>
            <a:r>
              <a:rPr lang="en-US" sz="2400" dirty="0">
                <a:latin typeface="IrisUPC" panose="020B0604020202020204" pitchFamily="34" charset="-34"/>
                <a:cs typeface="IrisUPC" panose="020B0604020202020204" pitchFamily="34" charset="-34"/>
              </a:rPr>
              <a:t>Web </a:t>
            </a:r>
            <a:r>
              <a:rPr lang="en-US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Application </a:t>
            </a:r>
            <a:r>
              <a:rPr lang="th-TH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จะที่ถูก</a:t>
            </a:r>
            <a:r>
              <a:rPr lang="th-TH" sz="2400" dirty="0">
                <a:latin typeface="IrisUPC" panose="020B0604020202020204" pitchFamily="34" charset="-34"/>
                <a:cs typeface="IrisUPC" panose="020B0604020202020204" pitchFamily="34" charset="-34"/>
              </a:rPr>
              <a:t>ติดตั้งไว้ที่ </a:t>
            </a:r>
            <a:r>
              <a:rPr lang="en-US" sz="2400" dirty="0">
                <a:latin typeface="IrisUPC" panose="020B0604020202020204" pitchFamily="34" charset="-34"/>
                <a:cs typeface="IrisUPC" panose="020B0604020202020204" pitchFamily="34" charset="-34"/>
              </a:rPr>
              <a:t>Server </a:t>
            </a:r>
            <a:r>
              <a:rPr lang="th-TH" sz="2400" dirty="0">
                <a:latin typeface="IrisUPC" panose="020B0604020202020204" pitchFamily="34" charset="-34"/>
                <a:cs typeface="IrisUPC" panose="020B0604020202020204" pitchFamily="34" charset="-34"/>
              </a:rPr>
              <a:t>คอยให้บริการกับ </a:t>
            </a:r>
            <a:r>
              <a:rPr lang="en-US" sz="2400" dirty="0">
                <a:latin typeface="IrisUPC" panose="020B0604020202020204" pitchFamily="34" charset="-34"/>
                <a:cs typeface="IrisUPC" panose="020B0604020202020204" pitchFamily="34" charset="-34"/>
              </a:rPr>
              <a:t>Client </a:t>
            </a:r>
            <a:r>
              <a:rPr lang="th-TH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โดยที่ </a:t>
            </a:r>
            <a:r>
              <a:rPr lang="en-US" sz="2400" dirty="0">
                <a:latin typeface="IrisUPC" panose="020B0604020202020204" pitchFamily="34" charset="-34"/>
                <a:cs typeface="IrisUPC" panose="020B0604020202020204" pitchFamily="34" charset="-34"/>
              </a:rPr>
              <a:t>Client </a:t>
            </a:r>
            <a:r>
              <a:rPr lang="th-TH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ไม่</a:t>
            </a:r>
            <a:r>
              <a:rPr lang="th-TH" sz="2400" dirty="0">
                <a:latin typeface="IrisUPC" panose="020B0604020202020204" pitchFamily="34" charset="-34"/>
                <a:cs typeface="IrisUPC" panose="020B0604020202020204" pitchFamily="34" charset="-34"/>
              </a:rPr>
              <a:t>ต้องติดตั้งโปรแกรมเพิ่มเติม สามารถใช้โปรแกรมประเภท </a:t>
            </a:r>
            <a:r>
              <a:rPr lang="en-US" sz="2400" dirty="0">
                <a:latin typeface="IrisUPC" panose="020B0604020202020204" pitchFamily="34" charset="-34"/>
                <a:cs typeface="IrisUPC" panose="020B0604020202020204" pitchFamily="34" charset="-34"/>
              </a:rPr>
              <a:t>Brower </a:t>
            </a:r>
            <a:r>
              <a:rPr lang="th-TH" sz="2400" dirty="0">
                <a:latin typeface="IrisUPC" panose="020B0604020202020204" pitchFamily="34" charset="-34"/>
                <a:cs typeface="IrisUPC" panose="020B0604020202020204" pitchFamily="34" charset="-34"/>
              </a:rPr>
              <a:t>ที่ติดมากับ </a:t>
            </a:r>
            <a:r>
              <a:rPr lang="en-US" sz="2400" dirty="0">
                <a:latin typeface="IrisUPC" panose="020B0604020202020204" pitchFamily="34" charset="-34"/>
                <a:cs typeface="IrisUPC" panose="020B0604020202020204" pitchFamily="34" charset="-34"/>
              </a:rPr>
              <a:t>OS </a:t>
            </a:r>
            <a:r>
              <a:rPr lang="th-TH" sz="2400" dirty="0">
                <a:latin typeface="IrisUPC" panose="020B0604020202020204" pitchFamily="34" charset="-34"/>
                <a:cs typeface="IrisUPC" panose="020B0604020202020204" pitchFamily="34" charset="-34"/>
              </a:rPr>
              <a:t>ใช้งานได้ทันที อย่าง </a:t>
            </a:r>
            <a:r>
              <a:rPr lang="en-US" sz="2400" dirty="0">
                <a:latin typeface="IrisUPC" panose="020B0604020202020204" pitchFamily="34" charset="-34"/>
                <a:cs typeface="IrisUPC" panose="020B0604020202020204" pitchFamily="34" charset="-34"/>
              </a:rPr>
              <a:t>Internet Explorer </a:t>
            </a:r>
            <a:r>
              <a:rPr lang="th-TH" sz="2400" dirty="0">
                <a:latin typeface="IrisUPC" panose="020B0604020202020204" pitchFamily="34" charset="-34"/>
                <a:cs typeface="IrisUPC" panose="020B0604020202020204" pitchFamily="34" charset="-34"/>
              </a:rPr>
              <a:t>หรือโปรแกรมฟรี ได้แก่ </a:t>
            </a:r>
            <a:r>
              <a:rPr lang="en-US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Firefox, Google </a:t>
            </a:r>
            <a:r>
              <a:rPr lang="en-US" sz="2400" dirty="0">
                <a:latin typeface="IrisUPC" panose="020B0604020202020204" pitchFamily="34" charset="-34"/>
                <a:cs typeface="IrisUPC" panose="020B0604020202020204" pitchFamily="34" charset="-34"/>
              </a:rPr>
              <a:t>Chrome </a:t>
            </a:r>
            <a:r>
              <a:rPr lang="th-TH" sz="2400" dirty="0">
                <a:latin typeface="IrisUPC" panose="020B0604020202020204" pitchFamily="34" charset="-34"/>
                <a:cs typeface="IrisUPC" panose="020B0604020202020204" pitchFamily="34" charset="-34"/>
              </a:rPr>
              <a:t>ซึ่งกำลังเป็นที่นิยมเป็นอย่าง</a:t>
            </a:r>
            <a:r>
              <a:rPr lang="th-TH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มาก</a:t>
            </a:r>
            <a:r>
              <a:rPr lang="en-US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 </a:t>
            </a:r>
            <a:r>
              <a:rPr lang="th-TH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ด้วย</a:t>
            </a:r>
            <a:r>
              <a:rPr lang="th-TH" sz="2400" dirty="0">
                <a:latin typeface="IrisUPC" panose="020B0604020202020204" pitchFamily="34" charset="-34"/>
                <a:cs typeface="IrisUPC" panose="020B0604020202020204" pitchFamily="34" charset="-34"/>
              </a:rPr>
              <a:t>ความสามารถของ </a:t>
            </a:r>
            <a:r>
              <a:rPr lang="en-US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Brower </a:t>
            </a:r>
            <a:r>
              <a:rPr lang="th-TH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 ที่</a:t>
            </a:r>
            <a:r>
              <a:rPr lang="th-TH" sz="2400" dirty="0">
                <a:latin typeface="IrisUPC" panose="020B0604020202020204" pitchFamily="34" charset="-34"/>
                <a:cs typeface="IrisUPC" panose="020B0604020202020204" pitchFamily="34" charset="-34"/>
              </a:rPr>
              <a:t>หลากหลาย ทำให้ไม่จำกัดว่าเครื่องที่ใช้เป็น </a:t>
            </a:r>
            <a:r>
              <a:rPr lang="en-US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OS</a:t>
            </a:r>
            <a:r>
              <a:rPr lang="th-TH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 อะไร </a:t>
            </a:r>
            <a:r>
              <a:rPr lang="th-TH" sz="2400" dirty="0">
                <a:latin typeface="IrisUPC" panose="020B0604020202020204" pitchFamily="34" charset="-34"/>
                <a:cs typeface="IrisUPC" panose="020B0604020202020204" pitchFamily="34" charset="-34"/>
              </a:rPr>
              <a:t>หรืออุปกรณ์อะไร อย่างอุปกรณ์ </a:t>
            </a:r>
            <a:r>
              <a:rPr lang="en-US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Touchpad </a:t>
            </a:r>
            <a:r>
              <a:rPr lang="th-TH" sz="2400" dirty="0">
                <a:latin typeface="IrisUPC" panose="020B0604020202020204" pitchFamily="34" charset="-34"/>
                <a:cs typeface="IrisUPC" panose="020B0604020202020204" pitchFamily="34" charset="-34"/>
              </a:rPr>
              <a:t>หรือ </a:t>
            </a:r>
            <a:r>
              <a:rPr lang="en-US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Smartphone </a:t>
            </a:r>
            <a:r>
              <a:rPr lang="th-TH" sz="2400" dirty="0">
                <a:latin typeface="IrisUPC" panose="020B0604020202020204" pitchFamily="34" charset="-34"/>
                <a:cs typeface="IrisUPC" panose="020B0604020202020204" pitchFamily="34" charset="-34"/>
              </a:rPr>
              <a:t>ก็สามารถเรียกใช้งานได้ ลดข้อจำกัดเรื่องสถานที่ใช้งาน</a:t>
            </a:r>
            <a:r>
              <a:rPr lang="th-TH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อีกด้วย</a:t>
            </a:r>
            <a:endParaRPr lang="en-US" sz="24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276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ICT050502_Images\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t="31139" r="12750" b="31307"/>
          <a:stretch/>
        </p:blipFill>
        <p:spPr bwMode="auto">
          <a:xfrm>
            <a:off x="1087010" y="2058244"/>
            <a:ext cx="4804144" cy="300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5891154" y="2194526"/>
            <a:ext cx="630084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thaiDist"/>
            <a:r>
              <a:rPr lang="th-TH" sz="2200" b="1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หมายเหตุ</a:t>
            </a:r>
            <a:r>
              <a:rPr lang="en-US" sz="2200" b="1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: </a:t>
            </a:r>
            <a:endParaRPr lang="th-TH" sz="2200" b="1" dirty="0">
              <a:solidFill>
                <a:srgbClr val="FF0000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marL="285750" indent="-285750" algn="thaiDist">
              <a:buFontTx/>
              <a:buChar char="-"/>
            </a:pPr>
            <a:r>
              <a:rPr lang="th-TH" sz="2200" dirty="0">
                <a:latin typeface="IrisUPC" panose="020B0604020202020204" pitchFamily="34" charset="-34"/>
                <a:cs typeface="IrisUPC" panose="020B0604020202020204" pitchFamily="34" charset="-34"/>
              </a:rPr>
              <a:t>ให้ใช้</a:t>
            </a:r>
            <a:r>
              <a:rPr lang="en-US" sz="2200" dirty="0">
                <a:latin typeface="IrisUPC" panose="020B0604020202020204" pitchFamily="34" charset="-34"/>
                <a:cs typeface="IrisUPC" panose="020B0604020202020204" pitchFamily="34" charset="-34"/>
              </a:rPr>
              <a:t> User Name/Password  </a:t>
            </a:r>
            <a:r>
              <a:rPr lang="th-TH" sz="2200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ระดับจังหวัดในการบันทึก</a:t>
            </a:r>
            <a:r>
              <a:rPr lang="th-TH" sz="2200" dirty="0" smtClean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ข้อมูล</a:t>
            </a:r>
            <a:r>
              <a:rPr lang="th-TH" sz="2200" u="sng" dirty="0" smtClean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ทุกฐานข้อมูลกลาง</a:t>
            </a:r>
            <a:endParaRPr lang="th-TH" sz="2200" u="sng" dirty="0">
              <a:solidFill>
                <a:srgbClr val="FF0000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thaiDist"/>
            <a:r>
              <a:rPr lang="en-US" sz="2200" dirty="0">
                <a:latin typeface="IrisUPC" panose="020B0604020202020204" pitchFamily="34" charset="-34"/>
                <a:cs typeface="IrisUPC" panose="020B0604020202020204" pitchFamily="34" charset="-34"/>
              </a:rPr>
              <a:t>      User Name:  cdd18 </a:t>
            </a:r>
            <a:r>
              <a:rPr lang="en-US" sz="2200" u="sng" dirty="0">
                <a:latin typeface="IrisUPC" panose="020B0604020202020204" pitchFamily="34" charset="-34"/>
                <a:cs typeface="IrisUPC" panose="020B0604020202020204" pitchFamily="34" charset="-34"/>
              </a:rPr>
              <a:t>16</a:t>
            </a:r>
            <a:r>
              <a:rPr lang="en-US" sz="2200" dirty="0">
                <a:latin typeface="IrisUPC" panose="020B0604020202020204" pitchFamily="34" charset="-34"/>
                <a:cs typeface="IrisUPC" panose="020B0604020202020204" pitchFamily="34" charset="-34"/>
              </a:rPr>
              <a:t> </a:t>
            </a:r>
            <a:r>
              <a:rPr lang="en-US" sz="2200" u="sng" dirty="0">
                <a:latin typeface="IrisUPC" panose="020B0604020202020204" pitchFamily="34" charset="-34"/>
                <a:cs typeface="IrisUPC" panose="020B0604020202020204" pitchFamily="34" charset="-34"/>
              </a:rPr>
              <a:t>00</a:t>
            </a:r>
            <a:r>
              <a:rPr lang="th-TH" sz="2200" dirty="0">
                <a:latin typeface="IrisUPC" panose="020B0604020202020204" pitchFamily="34" charset="-34"/>
                <a:cs typeface="IrisUPC" panose="020B0604020202020204" pitchFamily="34" charset="-34"/>
              </a:rPr>
              <a:t>  </a:t>
            </a:r>
            <a:r>
              <a:rPr lang="en-US" sz="2200" dirty="0">
                <a:latin typeface="IrisUPC" panose="020B0604020202020204" pitchFamily="34" charset="-34"/>
                <a:cs typeface="IrisUPC" panose="020B0604020202020204" pitchFamily="34" charset="-34"/>
              </a:rPr>
              <a:t>(</a:t>
            </a:r>
            <a:r>
              <a:rPr lang="en-US" sz="2200" dirty="0" smtClean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16 = </a:t>
            </a:r>
            <a:r>
              <a:rPr lang="th-TH" sz="2200" dirty="0" smtClean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รหัสจังหวัด</a:t>
            </a:r>
            <a:r>
              <a:rPr lang="th-TH" sz="2200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, ตามด้วย </a:t>
            </a:r>
            <a:r>
              <a:rPr lang="en-US" sz="2200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00)</a:t>
            </a:r>
          </a:p>
          <a:p>
            <a:pPr algn="thaiDist"/>
            <a:r>
              <a:rPr lang="en-US" sz="2200" dirty="0">
                <a:latin typeface="IrisUPC" panose="020B0604020202020204" pitchFamily="34" charset="-34"/>
                <a:cs typeface="IrisUPC" panose="020B0604020202020204" pitchFamily="34" charset="-34"/>
              </a:rPr>
              <a:t>      Password</a:t>
            </a:r>
            <a:r>
              <a:rPr lang="th-TH" sz="2200" dirty="0">
                <a:latin typeface="IrisUPC" panose="020B0604020202020204" pitchFamily="34" charset="-34"/>
                <a:cs typeface="IrisUPC" panose="020B0604020202020204" pitchFamily="34" charset="-34"/>
              </a:rPr>
              <a:t>   </a:t>
            </a:r>
            <a:r>
              <a:rPr lang="en-US" sz="2200" dirty="0">
                <a:latin typeface="IrisUPC" panose="020B0604020202020204" pitchFamily="34" charset="-34"/>
                <a:cs typeface="IrisUPC" panose="020B0604020202020204" pitchFamily="34" charset="-34"/>
              </a:rPr>
              <a:t>:  cdd18 @ </a:t>
            </a:r>
            <a:r>
              <a:rPr lang="en-US" sz="2200" u="sng" dirty="0">
                <a:latin typeface="IrisUPC" panose="020B0604020202020204" pitchFamily="34" charset="-34"/>
                <a:cs typeface="IrisUPC" panose="020B0604020202020204" pitchFamily="34" charset="-34"/>
              </a:rPr>
              <a:t>16</a:t>
            </a:r>
            <a:r>
              <a:rPr lang="en-US" sz="2200" dirty="0">
                <a:latin typeface="IrisUPC" panose="020B0604020202020204" pitchFamily="34" charset="-34"/>
                <a:cs typeface="IrisUPC" panose="020B0604020202020204" pitchFamily="34" charset="-34"/>
              </a:rPr>
              <a:t> </a:t>
            </a:r>
            <a:r>
              <a:rPr lang="en-US" sz="2200" u="sng" dirty="0" smtClean="0">
                <a:latin typeface="IrisUPC" panose="020B0604020202020204" pitchFamily="34" charset="-34"/>
                <a:cs typeface="IrisUPC" panose="020B0604020202020204" pitchFamily="34" charset="-34"/>
              </a:rPr>
              <a:t>00</a:t>
            </a:r>
          </a:p>
          <a:p>
            <a:pPr algn="thaiDist"/>
            <a:endParaRPr lang="en-US" sz="2200" u="sng" dirty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marL="285750" indent="-285750" algn="thaiDist">
              <a:buFontTx/>
              <a:buChar char="-"/>
            </a:pPr>
            <a:r>
              <a:rPr lang="th-TH" sz="2200" dirty="0">
                <a:latin typeface="IrisUPC" panose="020B0604020202020204" pitchFamily="34" charset="-34"/>
                <a:cs typeface="IrisUPC" panose="020B0604020202020204" pitchFamily="34" charset="-34"/>
              </a:rPr>
              <a:t>ให้ใช้ </a:t>
            </a:r>
            <a:r>
              <a:rPr lang="en-US" sz="2200" dirty="0">
                <a:latin typeface="IrisUPC" panose="020B0604020202020204" pitchFamily="34" charset="-34"/>
                <a:cs typeface="IrisUPC" panose="020B0604020202020204" pitchFamily="34" charset="-34"/>
              </a:rPr>
              <a:t>User Name/Password  </a:t>
            </a:r>
            <a:r>
              <a:rPr lang="th-TH" sz="2200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ระดับอำเภอในการบันทึก</a:t>
            </a:r>
            <a:r>
              <a:rPr lang="th-TH" sz="2200" b="1" i="1" u="sng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ข้อมูล </a:t>
            </a:r>
            <a:r>
              <a:rPr lang="en-US" sz="2200" b="1" i="1" u="sng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OTOP</a:t>
            </a:r>
            <a:r>
              <a:rPr lang="th-TH" sz="2200" b="1" i="1" u="sng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 เท่านั้น</a:t>
            </a:r>
            <a:endParaRPr lang="en-US" sz="2200" b="1" i="1" u="sng" dirty="0">
              <a:solidFill>
                <a:srgbClr val="FF0000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thaiDist"/>
            <a:r>
              <a:rPr lang="en-US" sz="2200" dirty="0">
                <a:latin typeface="IrisUPC" panose="020B0604020202020204" pitchFamily="34" charset="-34"/>
                <a:cs typeface="IrisUPC" panose="020B0604020202020204" pitchFamily="34" charset="-34"/>
              </a:rPr>
              <a:t>      User Name:  cdd18 </a:t>
            </a:r>
            <a:r>
              <a:rPr lang="en-US" sz="2200" u="sng" dirty="0">
                <a:latin typeface="IrisUPC" panose="020B0604020202020204" pitchFamily="34" charset="-34"/>
                <a:cs typeface="IrisUPC" panose="020B0604020202020204" pitchFamily="34" charset="-34"/>
              </a:rPr>
              <a:t>16</a:t>
            </a:r>
            <a:r>
              <a:rPr lang="en-US" sz="2200" dirty="0">
                <a:latin typeface="IrisUPC" panose="020B0604020202020204" pitchFamily="34" charset="-34"/>
                <a:cs typeface="IrisUPC" panose="020B0604020202020204" pitchFamily="34" charset="-34"/>
              </a:rPr>
              <a:t> </a:t>
            </a:r>
            <a:r>
              <a:rPr lang="en-US" sz="2200" u="sng" dirty="0">
                <a:latin typeface="IrisUPC" panose="020B0604020202020204" pitchFamily="34" charset="-34"/>
                <a:cs typeface="IrisUPC" panose="020B0604020202020204" pitchFamily="34" charset="-34"/>
              </a:rPr>
              <a:t>00</a:t>
            </a:r>
            <a:r>
              <a:rPr lang="th-TH" sz="2200" dirty="0">
                <a:latin typeface="IrisUPC" panose="020B0604020202020204" pitchFamily="34" charset="-34"/>
                <a:cs typeface="IrisUPC" panose="020B0604020202020204" pitchFamily="34" charset="-34"/>
              </a:rPr>
              <a:t> </a:t>
            </a:r>
            <a:r>
              <a:rPr lang="en-US" sz="2200" b="1" u="sng" dirty="0">
                <a:latin typeface="IrisUPC" panose="020B0604020202020204" pitchFamily="34" charset="-34"/>
                <a:cs typeface="IrisUPC" panose="020B0604020202020204" pitchFamily="34" charset="-34"/>
              </a:rPr>
              <a:t>01</a:t>
            </a:r>
            <a:r>
              <a:rPr lang="th-TH" sz="2200" dirty="0">
                <a:latin typeface="IrisUPC" panose="020B0604020202020204" pitchFamily="34" charset="-34"/>
                <a:cs typeface="IrisUPC" panose="020B0604020202020204" pitchFamily="34" charset="-34"/>
              </a:rPr>
              <a:t> </a:t>
            </a:r>
            <a:r>
              <a:rPr lang="en-US" sz="2200" dirty="0">
                <a:latin typeface="IrisUPC" panose="020B0604020202020204" pitchFamily="34" charset="-34"/>
                <a:cs typeface="IrisUPC" panose="020B0604020202020204" pitchFamily="34" charset="-34"/>
              </a:rPr>
              <a:t>(</a:t>
            </a:r>
            <a:r>
              <a:rPr lang="en-US" sz="2200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16: </a:t>
            </a:r>
            <a:r>
              <a:rPr lang="th-TH" sz="2200" dirty="0" smtClean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รหัสจังหวัด</a:t>
            </a:r>
            <a:r>
              <a:rPr lang="th-TH" sz="2200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, </a:t>
            </a:r>
            <a:r>
              <a:rPr lang="en-US" sz="2200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00, </a:t>
            </a:r>
            <a:r>
              <a:rPr lang="th-TH" sz="2200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และตามด้วย </a:t>
            </a:r>
            <a:r>
              <a:rPr lang="en-US" sz="2200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01: </a:t>
            </a:r>
            <a:r>
              <a:rPr lang="th-TH" sz="2200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รหัสอำเภอ</a:t>
            </a:r>
            <a:r>
              <a:rPr lang="en-US" sz="2200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)</a:t>
            </a:r>
          </a:p>
          <a:p>
            <a:pPr algn="thaiDist"/>
            <a:r>
              <a:rPr lang="en-US" sz="2200" dirty="0">
                <a:latin typeface="IrisUPC" panose="020B0604020202020204" pitchFamily="34" charset="-34"/>
                <a:cs typeface="IrisUPC" panose="020B0604020202020204" pitchFamily="34" charset="-34"/>
              </a:rPr>
              <a:t>      Password</a:t>
            </a:r>
            <a:r>
              <a:rPr lang="th-TH" sz="2200" dirty="0">
                <a:latin typeface="IrisUPC" panose="020B0604020202020204" pitchFamily="34" charset="-34"/>
                <a:cs typeface="IrisUPC" panose="020B0604020202020204" pitchFamily="34" charset="-34"/>
              </a:rPr>
              <a:t>   </a:t>
            </a:r>
            <a:r>
              <a:rPr lang="en-US" sz="2200" dirty="0">
                <a:latin typeface="IrisUPC" panose="020B0604020202020204" pitchFamily="34" charset="-34"/>
                <a:cs typeface="IrisUPC" panose="020B0604020202020204" pitchFamily="34" charset="-34"/>
              </a:rPr>
              <a:t>:  cdd18 @ </a:t>
            </a:r>
            <a:r>
              <a:rPr lang="en-US" sz="2200" u="sng" dirty="0">
                <a:latin typeface="IrisUPC" panose="020B0604020202020204" pitchFamily="34" charset="-34"/>
                <a:cs typeface="IrisUPC" panose="020B0604020202020204" pitchFamily="34" charset="-34"/>
              </a:rPr>
              <a:t>16</a:t>
            </a:r>
            <a:r>
              <a:rPr lang="en-US" sz="2200" dirty="0">
                <a:latin typeface="IrisUPC" panose="020B0604020202020204" pitchFamily="34" charset="-34"/>
                <a:cs typeface="IrisUPC" panose="020B0604020202020204" pitchFamily="34" charset="-34"/>
              </a:rPr>
              <a:t> </a:t>
            </a:r>
            <a:r>
              <a:rPr lang="en-US" sz="2200" u="sng" dirty="0">
                <a:latin typeface="IrisUPC" panose="020B0604020202020204" pitchFamily="34" charset="-34"/>
                <a:cs typeface="IrisUPC" panose="020B0604020202020204" pitchFamily="34" charset="-34"/>
              </a:rPr>
              <a:t>00</a:t>
            </a:r>
            <a:r>
              <a:rPr lang="en-US" sz="2200" dirty="0">
                <a:latin typeface="IrisUPC" panose="020B0604020202020204" pitchFamily="34" charset="-34"/>
                <a:cs typeface="IrisUPC" panose="020B0604020202020204" pitchFamily="34" charset="-34"/>
              </a:rPr>
              <a:t> </a:t>
            </a:r>
            <a:r>
              <a:rPr lang="en-US" sz="2200" b="1" u="sng" dirty="0">
                <a:latin typeface="IrisUPC" panose="020B0604020202020204" pitchFamily="34" charset="-34"/>
                <a:cs typeface="IrisUPC" panose="020B0604020202020204" pitchFamily="34" charset="-34"/>
              </a:rPr>
              <a:t>01</a:t>
            </a:r>
            <a:endParaRPr lang="fr-FR" sz="2200" b="1" u="sng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0" y="90153"/>
            <a:ext cx="92873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atin typeface="IrisUPC" pitchFamily="34" charset="-34"/>
                <a:ea typeface="Tahoma" panose="020B0604030504040204" pitchFamily="34" charset="0"/>
                <a:cs typeface="IrisUPC" pitchFamily="34" charset="-34"/>
              </a:rPr>
              <a:t>Login (User Name/password)</a:t>
            </a:r>
            <a:endParaRPr lang="en-US" sz="4800" b="1" dirty="0">
              <a:latin typeface="IrisUPC" pitchFamily="34" charset="-34"/>
              <a:ea typeface="Tahoma" panose="020B0604030504040204" pitchFamily="34" charset="0"/>
              <a:cs typeface="IrisUPC" pitchFamily="34" charset="-34"/>
            </a:endParaRPr>
          </a:p>
        </p:txBody>
      </p:sp>
      <p:pic>
        <p:nvPicPr>
          <p:cNvPr id="6" name="Picture 2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1" t="68339" r="33422" b="1874"/>
          <a:stretch/>
        </p:blipFill>
        <p:spPr bwMode="auto">
          <a:xfrm>
            <a:off x="0" y="0"/>
            <a:ext cx="18669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49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39633" y="1455304"/>
            <a:ext cx="11495315" cy="12507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8000" b="1" cap="all" baseline="0">
                <a:solidFill>
                  <a:schemeClr val="bg1"/>
                </a:solidFill>
                <a:latin typeface="IrisUPC" panose="020B0604020202020204" pitchFamily="34" charset="-34"/>
                <a:ea typeface="ＭＳ Ｐゴシック" charset="0"/>
                <a:cs typeface="IrisUPC" panose="020B0604020202020204" pitchFamily="34" charset="-34"/>
              </a:defRPr>
            </a:lvl1pPr>
          </a:lstStyle>
          <a:p>
            <a:pPr eaLnBrk="1" hangingPunct="1">
              <a:defRPr/>
            </a:pPr>
            <a:r>
              <a:rPr lang="th-TH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ศูนย์กลางข้อมูลระดับหมู่บ้าน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39633" y="404665"/>
            <a:ext cx="11495315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Village Data Center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t="26779" r="5772"/>
          <a:stretch>
            <a:fillRect/>
          </a:stretch>
        </p:blipFill>
        <p:spPr bwMode="auto">
          <a:xfrm>
            <a:off x="3051086" y="2706093"/>
            <a:ext cx="6010275" cy="343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53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45"/>
          <a:stretch>
            <a:fillRect/>
          </a:stretch>
        </p:blipFill>
        <p:spPr bwMode="auto">
          <a:xfrm>
            <a:off x="136548" y="90154"/>
            <a:ext cx="12055452" cy="653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90153"/>
            <a:ext cx="92873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 b="1" dirty="0" smtClean="0">
                <a:latin typeface="IrisUPC" pitchFamily="34" charset="-34"/>
                <a:ea typeface="Tahoma" panose="020B0604030504040204" pitchFamily="34" charset="0"/>
                <a:cs typeface="IrisUPC" pitchFamily="34" charset="-34"/>
              </a:rPr>
              <a:t>กรอบแนวคิด</a:t>
            </a:r>
            <a:endParaRPr lang="en-US" sz="4800" b="1" dirty="0">
              <a:latin typeface="IrisUPC" pitchFamily="34" charset="-34"/>
              <a:ea typeface="Tahoma" panose="020B0604030504040204" pitchFamily="34" charset="0"/>
              <a:cs typeface="IrisUPC" pitchFamily="34" charset="-34"/>
            </a:endParaRPr>
          </a:p>
        </p:txBody>
      </p:sp>
      <p:pic>
        <p:nvPicPr>
          <p:cNvPr id="6" name="Picture 2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1" t="68339" r="33422" b="1874"/>
          <a:stretch/>
        </p:blipFill>
        <p:spPr bwMode="auto">
          <a:xfrm>
            <a:off x="0" y="0"/>
            <a:ext cx="18669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9" descr="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12" y="924692"/>
            <a:ext cx="6000627" cy="425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 descr="Cutout People group."/>
          <p:cNvGrpSpPr>
            <a:grpSpLocks/>
          </p:cNvGrpSpPr>
          <p:nvPr/>
        </p:nvGrpSpPr>
        <p:grpSpPr bwMode="auto">
          <a:xfrm>
            <a:off x="4712007" y="3295383"/>
            <a:ext cx="4479924" cy="3269623"/>
            <a:chOff x="350089" y="780207"/>
            <a:chExt cx="7954122" cy="6077793"/>
          </a:xfrm>
        </p:grpSpPr>
        <p:pic>
          <p:nvPicPr>
            <p:cNvPr id="10" name="Picture 9" descr="Cutout woman Sophie writing on a white board from behind.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74"/>
            <a:stretch>
              <a:fillRect/>
            </a:stretch>
          </p:blipFill>
          <p:spPr bwMode="auto">
            <a:xfrm>
              <a:off x="350089" y="1675787"/>
              <a:ext cx="3321550" cy="518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Cutout man Isaac hands on hips from behind.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533"/>
            <a:stretch>
              <a:fillRect/>
            </a:stretch>
          </p:blipFill>
          <p:spPr bwMode="auto">
            <a:xfrm flipH="1">
              <a:off x="3837256" y="780207"/>
              <a:ext cx="4466955" cy="6077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4511138" y="2053365"/>
            <a:ext cx="436562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r>
              <a:rPr lang="th-TH" altLang="th-TH" sz="4400" b="1" dirty="0">
                <a:solidFill>
                  <a:srgbClr val="657F14"/>
                </a:solidFill>
                <a:latin typeface="IrisUPC" pitchFamily="34" charset="-34"/>
                <a:cs typeface="IrisUPC" pitchFamily="34" charset="-34"/>
              </a:rPr>
              <a:t>ข้อมูลสารสนเทศสำเร็จรูป </a:t>
            </a:r>
            <a:br>
              <a:rPr lang="th-TH" altLang="th-TH" sz="4400" b="1" dirty="0">
                <a:solidFill>
                  <a:srgbClr val="657F14"/>
                </a:solidFill>
                <a:latin typeface="IrisUPC" pitchFamily="34" charset="-34"/>
                <a:cs typeface="IrisUPC" pitchFamily="34" charset="-34"/>
              </a:rPr>
            </a:br>
            <a:r>
              <a:rPr lang="en-US" altLang="th-TH" sz="4400" b="1" dirty="0">
                <a:solidFill>
                  <a:srgbClr val="657F14"/>
                </a:solidFill>
                <a:latin typeface="IrisUPC" pitchFamily="34" charset="-34"/>
                <a:cs typeface="IrisUPC" pitchFamily="34" charset="-34"/>
              </a:rPr>
              <a:t>“</a:t>
            </a:r>
            <a:r>
              <a:rPr lang="th-TH" altLang="th-TH" sz="4400" b="1" dirty="0">
                <a:solidFill>
                  <a:srgbClr val="657F14"/>
                </a:solidFill>
                <a:latin typeface="IrisUPC" pitchFamily="34" charset="-34"/>
                <a:cs typeface="IrisUPC" pitchFamily="34" charset="-34"/>
              </a:rPr>
              <a:t>พร้อมใช้งาน</a:t>
            </a:r>
            <a:r>
              <a:rPr lang="en-US" altLang="th-TH" sz="4400" b="1" dirty="0">
                <a:solidFill>
                  <a:srgbClr val="657F14"/>
                </a:solidFill>
                <a:latin typeface="IrisUPC" pitchFamily="34" charset="-34"/>
                <a:cs typeface="IrisUPC" pitchFamily="34" charset="-34"/>
              </a:rPr>
              <a:t>”</a:t>
            </a:r>
            <a:endParaRPr lang="th-TH" altLang="th-TH" sz="4400" b="1" dirty="0">
              <a:solidFill>
                <a:srgbClr val="657F14"/>
              </a:solidFill>
              <a:latin typeface="IrisUPC" pitchFamily="34" charset="-34"/>
              <a:cs typeface="Iris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88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Image result for da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184115"/>
            <a:ext cx="8152327" cy="439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90153"/>
            <a:ext cx="92873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 b="1" dirty="0" smtClean="0">
                <a:latin typeface="IrisUPC" pitchFamily="34" charset="-34"/>
                <a:ea typeface="Tahoma" panose="020B0604030504040204" pitchFamily="34" charset="0"/>
                <a:cs typeface="IrisUPC" pitchFamily="34" charset="-34"/>
              </a:rPr>
              <a:t>วัตถุประสงค์</a:t>
            </a:r>
            <a:endParaRPr lang="en-US" sz="4800" b="1" dirty="0">
              <a:latin typeface="IrisUPC" pitchFamily="34" charset="-34"/>
              <a:ea typeface="Tahoma" panose="020B0604030504040204" pitchFamily="34" charset="0"/>
              <a:cs typeface="IrisUPC" pitchFamily="34" charset="-34"/>
            </a:endParaRPr>
          </a:p>
        </p:txBody>
      </p:sp>
      <p:pic>
        <p:nvPicPr>
          <p:cNvPr id="6" name="Picture 2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1" t="68339" r="33422" b="1874"/>
          <a:stretch/>
        </p:blipFill>
        <p:spPr bwMode="auto">
          <a:xfrm>
            <a:off x="0" y="0"/>
            <a:ext cx="18669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51" y="2388227"/>
            <a:ext cx="22987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537577"/>
            <a:ext cx="22987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9655421" y="2955701"/>
            <a:ext cx="2575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defRPr/>
            </a:pPr>
            <a:r>
              <a:rPr lang="th-TH" altLang="th-TH" sz="2700" b="1" dirty="0">
                <a:solidFill>
                  <a:schemeClr val="accent3">
                    <a:lumMod val="50000"/>
                  </a:schemeClr>
                </a:solidFill>
                <a:latin typeface="IrisUPC" pitchFamily="34" charset="-34"/>
                <a:cs typeface="IrisUPC" pitchFamily="34" charset="-34"/>
              </a:rPr>
              <a:t>สามารถเข้าถึงข้อมูล</a:t>
            </a:r>
          </a:p>
          <a:p>
            <a:pPr latinLnBrk="1">
              <a:defRPr/>
            </a:pPr>
            <a:r>
              <a:rPr lang="th-TH" altLang="th-TH" sz="2700" b="1" dirty="0" smtClean="0">
                <a:solidFill>
                  <a:schemeClr val="accent3">
                    <a:lumMod val="50000"/>
                  </a:schemeClr>
                </a:solidFill>
                <a:latin typeface="IrisUPC" pitchFamily="34" charset="-34"/>
                <a:cs typeface="IrisUPC" pitchFamily="34" charset="-34"/>
              </a:rPr>
              <a:t>ได้สะดวกจากจุดเดียว</a:t>
            </a:r>
            <a:endParaRPr lang="en-US" altLang="zh-CN" sz="2700" b="1" dirty="0">
              <a:solidFill>
                <a:schemeClr val="accent3">
                  <a:lumMod val="50000"/>
                </a:schemeClr>
              </a:solidFill>
              <a:latin typeface="IrisUPC" pitchFamily="34" charset="-34"/>
              <a:cs typeface="IrisUPC" pitchFamily="34" charset="-34"/>
            </a:endParaRPr>
          </a:p>
        </p:txBody>
      </p:sp>
      <p:grpSp>
        <p:nvGrpSpPr>
          <p:cNvPr id="4" name="กลุ่ม 3"/>
          <p:cNvGrpSpPr/>
          <p:nvPr/>
        </p:nvGrpSpPr>
        <p:grpSpPr>
          <a:xfrm>
            <a:off x="6167650" y="4086762"/>
            <a:ext cx="2510624" cy="2298700"/>
            <a:chOff x="5951839" y="4086762"/>
            <a:chExt cx="2510624" cy="2298700"/>
          </a:xfrm>
        </p:grpSpPr>
        <p:pic>
          <p:nvPicPr>
            <p:cNvPr id="15" name="Picture 5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118" y="4086762"/>
              <a:ext cx="2298700" cy="229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5951839" y="4797695"/>
              <a:ext cx="2510624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defRPr/>
              </a:pPr>
              <a:r>
                <a:rPr lang="th-TH" altLang="th-TH" sz="2700" b="1" dirty="0">
                  <a:solidFill>
                    <a:schemeClr val="accent3">
                      <a:lumMod val="50000"/>
                    </a:schemeClr>
                  </a:solidFill>
                  <a:latin typeface="IrisUPC" pitchFamily="34" charset="-34"/>
                  <a:cs typeface="IrisUPC" pitchFamily="34" charset="-34"/>
                </a:rPr>
                <a:t>เพื่อจัดเก็บและ</a:t>
              </a:r>
              <a:r>
                <a:rPr lang="th-TH" altLang="th-TH" sz="2700" b="1" dirty="0" smtClean="0">
                  <a:solidFill>
                    <a:schemeClr val="accent3">
                      <a:lumMod val="50000"/>
                    </a:schemeClr>
                  </a:solidFill>
                  <a:latin typeface="IrisUPC" pitchFamily="34" charset="-34"/>
                  <a:cs typeface="IrisUPC" pitchFamily="34" charset="-34"/>
                </a:rPr>
                <a:t>รวบรวม</a:t>
              </a:r>
              <a:br>
                <a:rPr lang="th-TH" altLang="th-TH" sz="2700" b="1" dirty="0" smtClean="0">
                  <a:solidFill>
                    <a:schemeClr val="accent3">
                      <a:lumMod val="50000"/>
                    </a:schemeClr>
                  </a:solidFill>
                  <a:latin typeface="IrisUPC" pitchFamily="34" charset="-34"/>
                  <a:cs typeface="IrisUPC" pitchFamily="34" charset="-34"/>
                </a:rPr>
              </a:br>
              <a:r>
                <a:rPr lang="th-TH" altLang="th-TH" sz="2700" b="1" dirty="0" smtClean="0">
                  <a:solidFill>
                    <a:schemeClr val="accent3">
                      <a:lumMod val="50000"/>
                    </a:schemeClr>
                  </a:solidFill>
                  <a:latin typeface="IrisUPC" pitchFamily="34" charset="-34"/>
                  <a:cs typeface="IrisUPC" pitchFamily="34" charset="-34"/>
                </a:rPr>
                <a:t>ข้อมูล</a:t>
              </a:r>
              <a:r>
                <a:rPr lang="th-TH" altLang="th-TH" sz="2700" b="1" dirty="0">
                  <a:solidFill>
                    <a:schemeClr val="accent3">
                      <a:lumMod val="50000"/>
                    </a:schemeClr>
                  </a:solidFill>
                  <a:latin typeface="IrisUPC" pitchFamily="34" charset="-34"/>
                  <a:cs typeface="IrisUPC" pitchFamily="34" charset="-34"/>
                </a:rPr>
                <a:t>อย่างมีระบบ </a:t>
              </a:r>
            </a:p>
          </p:txBody>
        </p:sp>
      </p:grpSp>
      <p:sp>
        <p:nvSpPr>
          <p:cNvPr id="17" name="สี่เหลี่ยมผืนผ้า 16"/>
          <p:cNvSpPr/>
          <p:nvPr/>
        </p:nvSpPr>
        <p:spPr>
          <a:xfrm>
            <a:off x="1180563" y="4086762"/>
            <a:ext cx="2232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defRPr/>
            </a:pPr>
            <a:r>
              <a:rPr lang="th-TH" altLang="th-TH" sz="2800" b="1" dirty="0">
                <a:solidFill>
                  <a:schemeClr val="accent3">
                    <a:lumMod val="50000"/>
                  </a:schemeClr>
                </a:solidFill>
                <a:latin typeface="IrisUPC" pitchFamily="34" charset="-34"/>
                <a:cs typeface="IrisUPC" pitchFamily="34" charset="-34"/>
              </a:rPr>
              <a:t>นำข้อมูลไปใช้</a:t>
            </a:r>
          </a:p>
          <a:p>
            <a:pPr latinLnBrk="1">
              <a:defRPr/>
            </a:pPr>
            <a:r>
              <a:rPr lang="th-TH" altLang="th-TH" sz="2800" b="1" dirty="0">
                <a:solidFill>
                  <a:schemeClr val="accent3">
                    <a:lumMod val="50000"/>
                  </a:schemeClr>
                </a:solidFill>
                <a:latin typeface="IrisUPC" pitchFamily="34" charset="-34"/>
                <a:cs typeface="IrisUPC" pitchFamily="34" charset="-34"/>
              </a:rPr>
              <a:t>ประโยชน์ง่าย</a:t>
            </a:r>
            <a:endParaRPr kumimoji="1" lang="en-US" altLang="zh-CN" sz="2800" b="1" dirty="0">
              <a:solidFill>
                <a:schemeClr val="accent3">
                  <a:lumMod val="50000"/>
                </a:schemeClr>
              </a:solidFill>
              <a:latin typeface="IrisUPC" pitchFamily="34" charset="-34"/>
              <a:ea typeface="楷体_GB2312" pitchFamily="49" charset="-122"/>
              <a:cs typeface="Iris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29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Health and fitness presentation (widescreen).potx" id="{ABFD658B-2256-413B-9244-0F977A0B2D12}" vid="{E4CB021D-C859-4C82-BDBB-2F2FACCF0D80}"/>
    </a:ext>
  </a:extLst>
</a:theme>
</file>

<file path=ppt/theme/theme2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Health and fitness presentation (widescreen)</Template>
  <TotalTime>4297</TotalTime>
  <Words>1078</Words>
  <Application>Microsoft Office PowerPoint</Application>
  <PresentationFormat>Custom</PresentationFormat>
  <Paragraphs>293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Health Fitness 16x9</vt:lpstr>
      <vt:lpstr>Cdd center</vt:lpstr>
      <vt:lpstr>PowerPoint Presentation</vt:lpstr>
      <vt:lpstr>Course 2561</vt:lpstr>
      <vt:lpstr>database</vt:lpstr>
      <vt:lpstr>Web application display</vt:lpstr>
      <vt:lpstr>PowerPoint Presentation</vt:lpstr>
      <vt:lpstr>Village Data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information radar analysis c I a</vt:lpstr>
      <vt:lpstr>PowerPoint Presentation</vt:lpstr>
      <vt:lpstr>PowerPoint Presentation</vt:lpstr>
      <vt:lpstr>Step for cia</vt:lpstr>
      <vt:lpstr>Keys to success</vt:lpstr>
      <vt:lpstr>PowerPoint Presentation</vt:lpstr>
      <vt:lpstr>PowerPoint Presentation</vt:lpstr>
      <vt:lpstr>CIA Program</vt:lpstr>
      <vt:lpstr>PowerPoint Presentation</vt:lpstr>
      <vt:lpstr>PowerPoint Presentation</vt:lpstr>
      <vt:lpstr>PowerPoint Presentation</vt:lpstr>
      <vt:lpstr>ข้อควรระวัง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การจัดลำดับความสำคัญของการพัฒนาคุณภาพชีวิต</vt:lpstr>
      <vt:lpstr>การจัดลำดับความสำคัญของการพัฒนาคุณภาพชีวิต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With Pictures layout</dc:title>
  <dc:creator>Administrator</dc:creator>
  <cp:lastModifiedBy>seksan</cp:lastModifiedBy>
  <cp:revision>363</cp:revision>
  <dcterms:created xsi:type="dcterms:W3CDTF">2017-11-30T08:19:36Z</dcterms:created>
  <dcterms:modified xsi:type="dcterms:W3CDTF">2018-11-19T02:25:25Z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